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6" r:id="rId4"/>
  </p:sldMasterIdLst>
  <p:sldIdLst>
    <p:sldId id="256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8B44"/>
    <a:srgbClr val="C7D9BD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/>
    <p:restoredTop sz="94655"/>
  </p:normalViewPr>
  <p:slideViewPr>
    <p:cSldViewPr snapToGrid="0" snapToObjects="1">
      <p:cViewPr varScale="1">
        <p:scale>
          <a:sx n="87" d="100"/>
          <a:sy n="87" d="100"/>
        </p:scale>
        <p:origin x="114" y="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C7D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A </a:t>
            </a:r>
            <a:r>
              <a:rPr lang="en-US" altLang="en-US" dirty="0" smtClean="0"/>
              <a:t>fishy tale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Budgeting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305086"/>
            <a:ext cx="6985510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Frozen or canned fish can often be cheaper than fresh.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Supermarkets often reduce prices on fish that it near its sell-by date – freeze the fish as soon as you get home until you’re ready to make the fish pie.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Potatoes are a cheap component of a meal, and have a long shelf life if stored correctly. 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Look out for offers on seasonal vegetables in the supermarket or buy frozen vegetables (so you use just what you need).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Instead of using fish, you can use a vegetarian alternative such as boiled egg, spinach and cashew nuts.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Use canned pears (in 100% juice). </a:t>
            </a:r>
            <a:endParaRPr lang="en-GB" alt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35" y="1554765"/>
            <a:ext cx="2033016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" t="16209" r="6812" b="14420"/>
          <a:stretch/>
        </p:blipFill>
        <p:spPr>
          <a:xfrm>
            <a:off x="8503920" y="4530436"/>
            <a:ext cx="3466407" cy="177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61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safety and hygiene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6744440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Wash and dry hands thoroughly before and after cooking.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Ensure that raw and cooked food is stored and prepared separately.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Check date marks.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Wash fresh fruit and vegetables to remove any dirt and bacteria.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a separate chopping board for raw fish, ideally a blue one.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Be careful when steaming vegetables.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oven gloves.</a:t>
            </a:r>
          </a:p>
          <a:p>
            <a:pPr marL="0" indent="0">
              <a:buNone/>
            </a:pPr>
            <a:endParaRPr lang="en-GB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67" y="2283798"/>
            <a:ext cx="2637934" cy="1979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403" y="4549965"/>
            <a:ext cx="2664494" cy="19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64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Cooking for the future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804401" cy="3600000"/>
          </a:xfrm>
        </p:spPr>
        <p:txBody>
          <a:bodyPr/>
          <a:lstStyle/>
          <a:p>
            <a:pPr>
              <a:buNone/>
              <a:defRPr/>
            </a:pPr>
            <a:r>
              <a:rPr lang="en-GB" altLang="en-US" sz="2000" b="1" dirty="0"/>
              <a:t>Fish pie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Try adding parsley, reduced fat cheese, peas or mustard to the mashed potato.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mixture of different fish, for example tuna, salmon and prawn.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Instead of tomato, try adding wilted spinach, boiled egg, mushrooms or peas.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For a vegetarian option, use a mixture of boiled egg, spinach and cashew nuts.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None/>
              <a:defRPr/>
            </a:pPr>
            <a:endParaRPr lang="en-GB" sz="2000" b="1" dirty="0">
              <a:solidFill>
                <a:srgbClr val="0070C0"/>
              </a:solidFill>
            </a:endParaRPr>
          </a:p>
        </p:txBody>
      </p:sp>
      <p:pic>
        <p:nvPicPr>
          <p:cNvPr id="4" name="Picture 15" descr="Fish 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4" r="9502"/>
          <a:stretch>
            <a:fillRect/>
          </a:stretch>
        </p:blipFill>
        <p:spPr bwMode="auto">
          <a:xfrm>
            <a:off x="8543790" y="2901598"/>
            <a:ext cx="3143905" cy="2689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36757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Cooking for the future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503371" cy="3600000"/>
          </a:xfrm>
        </p:spPr>
        <p:txBody>
          <a:bodyPr/>
          <a:lstStyle/>
          <a:p>
            <a:pPr>
              <a:buNone/>
              <a:defRPr/>
            </a:pPr>
            <a:r>
              <a:rPr lang="en-GB" altLang="en-US" sz="2000" b="1" dirty="0"/>
              <a:t>Mixed vegetables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Vary the selection of vegetables depending on </a:t>
            </a:r>
            <a:r>
              <a:rPr lang="en-GB" altLang="en-US" sz="2000" dirty="0" smtClean="0"/>
              <a:t>what’s </a:t>
            </a:r>
            <a:r>
              <a:rPr lang="en-GB" altLang="en-US" sz="2000" dirty="0"/>
              <a:t>in season at the time of year.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a mixture of fresh, frozen and canned vegetables.</a:t>
            </a:r>
            <a:endParaRPr lang="en-GB" altLang="en-US" sz="1100" b="1" u="sng" dirty="0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  <a:buNone/>
              <a:defRPr/>
            </a:pPr>
            <a:endParaRPr lang="en-GB" altLang="en-US" sz="2000" b="1" dirty="0" smtClean="0"/>
          </a:p>
          <a:p>
            <a:pPr>
              <a:spcBef>
                <a:spcPct val="50000"/>
              </a:spcBef>
              <a:buNone/>
              <a:defRPr/>
            </a:pPr>
            <a:r>
              <a:rPr lang="en-GB" altLang="en-US" sz="2000" b="1" dirty="0" smtClean="0"/>
              <a:t>Poached </a:t>
            </a:r>
            <a:r>
              <a:rPr lang="en-GB" altLang="en-US" sz="2000" b="1" dirty="0"/>
              <a:t>pears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Try poaching other </a:t>
            </a:r>
            <a:r>
              <a:rPr lang="en-GB" altLang="en-US" sz="2000" dirty="0" smtClean="0"/>
              <a:t>fruits, </a:t>
            </a:r>
            <a:r>
              <a:rPr lang="en-GB" altLang="en-US" sz="2000" dirty="0"/>
              <a:t>such as nectarines or plums.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Try reduced fat Greek yogurt </a:t>
            </a:r>
            <a:r>
              <a:rPr lang="en-GB" sz="2000" dirty="0"/>
              <a:t>or fat free natural yogurt.</a:t>
            </a:r>
            <a:endParaRPr lang="en-GB" altLang="en-US" sz="2000" dirty="0"/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endParaRPr lang="en-GB" sz="2000" b="1" dirty="0"/>
          </a:p>
        </p:txBody>
      </p:sp>
      <p:pic>
        <p:nvPicPr>
          <p:cNvPr id="4" name="Picture 16" descr="veg serv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88" r="7188"/>
          <a:stretch>
            <a:fillRect/>
          </a:stretch>
        </p:blipFill>
        <p:spPr bwMode="auto">
          <a:xfrm>
            <a:off x="9459790" y="1923798"/>
            <a:ext cx="2408080" cy="204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9" descr="\\bnf01\Company\Shared\BNF Online Training\2. BNF Courses\Course 3. Catering for health\Robert Catering\Roberts scoping\Foods and drinks\Fruit_pea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790" y="4240682"/>
            <a:ext cx="2408080" cy="2026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80239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A fishy tale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 smtClean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 smtClean="0"/>
              <a:t>www.foodafactoflife.org.uk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90538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Aims and objectives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062797" cy="3600000"/>
          </a:xfrm>
        </p:spPr>
        <p:txBody>
          <a:bodyPr/>
          <a:lstStyle/>
          <a:p>
            <a:pPr>
              <a:spcBef>
                <a:spcPct val="50000"/>
              </a:spcBef>
              <a:buNone/>
              <a:defRPr/>
            </a:pPr>
            <a:r>
              <a:rPr lang="en-GB" altLang="en-US" sz="2000" b="1" dirty="0"/>
              <a:t>Aim</a:t>
            </a:r>
          </a:p>
          <a:p>
            <a:pPr>
              <a:spcBef>
                <a:spcPct val="50000"/>
              </a:spcBef>
              <a:buNone/>
              <a:defRPr/>
            </a:pPr>
            <a:r>
              <a:rPr lang="en-GB" altLang="en-US" sz="2000" dirty="0"/>
              <a:t>To make a main meal and dessert.</a:t>
            </a:r>
          </a:p>
          <a:p>
            <a:pPr>
              <a:spcBef>
                <a:spcPct val="50000"/>
              </a:spcBef>
              <a:buNone/>
              <a:defRPr/>
            </a:pPr>
            <a:endParaRPr lang="en-GB" altLang="en-US" sz="2000" dirty="0"/>
          </a:p>
          <a:p>
            <a:pPr>
              <a:spcBef>
                <a:spcPct val="50000"/>
              </a:spcBef>
              <a:buNone/>
              <a:defRPr/>
            </a:pPr>
            <a:r>
              <a:rPr lang="en-GB" altLang="en-US" sz="2000" b="1" dirty="0"/>
              <a:t>Objectives: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work in pairs;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make a fish pie (or spinach, egg and cashew nut);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kitchen equipment safely;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make three tasty recipes, for a balanced meal using fish and plenty of vegetables and fruit.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572" y="2696786"/>
            <a:ext cx="4060615" cy="303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1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Setting the scene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02629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This module is about making a main meal fish dish with vegetables.</a:t>
            </a:r>
          </a:p>
          <a:p>
            <a:pPr>
              <a:spcBef>
                <a:spcPct val="50000"/>
              </a:spcBef>
              <a:buNone/>
              <a:defRPr/>
            </a:pP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We should have two portions of fish each week, one of which is oily (e.g. salmon, mackerel, sardines). A portion is 140g.</a:t>
            </a:r>
          </a:p>
          <a:p>
            <a:pPr>
              <a:spcBef>
                <a:spcPct val="50000"/>
              </a:spcBef>
              <a:buNone/>
              <a:defRPr/>
            </a:pP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Always have plenty of vegetables – prepare them when you’re ready to cook rather than soaking in water to retain the water soluble vitamins.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8036" y="2571092"/>
            <a:ext cx="3865419" cy="215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87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hygiene – getting ready to cook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02629" cy="3600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Tie long hair up.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Remove jewellery and watches.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Remove jumpers and roll-up long sleeves.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Thoroughly wash and dry hands.  </a:t>
            </a:r>
          </a:p>
        </p:txBody>
      </p:sp>
      <p:pic>
        <p:nvPicPr>
          <p:cNvPr id="4" name="Picture 3" descr="S:\Shared\BNF Photographs\iStock Photo Images\Foods and drinks\iStock_000004436685XSmal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5140" y="2402003"/>
            <a:ext cx="2612399" cy="173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S:\Shared\BNF Photographs\iStock Photo Images\People\Cooking\Woman Cook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091" y="4382037"/>
            <a:ext cx="26384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26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Recipes - you </a:t>
            </a:r>
            <a:r>
              <a:rPr lang="en-US" dirty="0"/>
              <a:t>will make: </a:t>
            </a:r>
          </a:p>
        </p:txBody>
      </p:sp>
      <p:sp>
        <p:nvSpPr>
          <p:cNvPr id="5" name="Text Placeholder 1"/>
          <p:cNvSpPr>
            <a:spLocks/>
          </p:cNvSpPr>
          <p:nvPr/>
        </p:nvSpPr>
        <p:spPr bwMode="auto">
          <a:xfrm>
            <a:off x="1709555" y="2766008"/>
            <a:ext cx="2489601" cy="725554"/>
          </a:xfrm>
          <a:prstGeom prst="roundRect">
            <a:avLst>
              <a:gd name="adj" fmla="val 9366"/>
            </a:avLst>
          </a:prstGeom>
          <a:solidFill>
            <a:srgbClr val="C7D9BD"/>
          </a:solidFill>
          <a:ln w="25400">
            <a:solidFill>
              <a:srgbClr val="158B44"/>
            </a:solidFill>
            <a:round/>
            <a:headEnd/>
            <a:tailEnd/>
          </a:ln>
        </p:spPr>
        <p:txBody>
          <a:bodyPr lIns="180000" tIns="90000" rIns="180000" bIns="9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dirty="0"/>
              <a:t>Fish pie </a:t>
            </a:r>
          </a:p>
        </p:txBody>
      </p:sp>
      <p:sp>
        <p:nvSpPr>
          <p:cNvPr id="6" name="Text Placeholder 1"/>
          <p:cNvSpPr>
            <a:spLocks/>
          </p:cNvSpPr>
          <p:nvPr/>
        </p:nvSpPr>
        <p:spPr bwMode="auto">
          <a:xfrm>
            <a:off x="4935556" y="2766008"/>
            <a:ext cx="2444412" cy="742035"/>
          </a:xfrm>
          <a:prstGeom prst="roundRect">
            <a:avLst>
              <a:gd name="adj" fmla="val 9366"/>
            </a:avLst>
          </a:prstGeom>
          <a:solidFill>
            <a:srgbClr val="C7D9BD"/>
          </a:solidFill>
          <a:ln w="25400">
            <a:solidFill>
              <a:srgbClr val="158B44"/>
            </a:solidFill>
            <a:round/>
            <a:headEnd/>
            <a:tailEnd/>
          </a:ln>
        </p:spPr>
        <p:txBody>
          <a:bodyPr lIns="180000" tIns="90000" rIns="180000" bIns="9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dirty="0"/>
              <a:t>Mixed vegetables </a:t>
            </a:r>
          </a:p>
        </p:txBody>
      </p:sp>
      <p:sp>
        <p:nvSpPr>
          <p:cNvPr id="7" name="Text Placeholder 1"/>
          <p:cNvSpPr>
            <a:spLocks/>
          </p:cNvSpPr>
          <p:nvPr/>
        </p:nvSpPr>
        <p:spPr bwMode="auto">
          <a:xfrm>
            <a:off x="8006333" y="2766008"/>
            <a:ext cx="2536420" cy="725554"/>
          </a:xfrm>
          <a:prstGeom prst="roundRect">
            <a:avLst>
              <a:gd name="adj" fmla="val 9366"/>
            </a:avLst>
          </a:prstGeom>
          <a:solidFill>
            <a:srgbClr val="C7D9BD"/>
          </a:solidFill>
          <a:ln w="25400">
            <a:solidFill>
              <a:srgbClr val="158B44"/>
            </a:solidFill>
            <a:round/>
            <a:headEnd/>
            <a:tailEnd/>
          </a:ln>
        </p:spPr>
        <p:txBody>
          <a:bodyPr lIns="180000" tIns="90000" rIns="180000" bIns="9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dirty="0"/>
              <a:t>Poached pear</a:t>
            </a:r>
          </a:p>
        </p:txBody>
      </p:sp>
      <p:pic>
        <p:nvPicPr>
          <p:cNvPr id="11" name="Picture 15" descr="Fish 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4" r="9502"/>
          <a:stretch>
            <a:fillRect/>
          </a:stretch>
        </p:blipFill>
        <p:spPr bwMode="auto">
          <a:xfrm>
            <a:off x="1709556" y="3676514"/>
            <a:ext cx="2489600" cy="212956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158B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6" descr="veg serv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88" r="7188"/>
          <a:stretch>
            <a:fillRect/>
          </a:stretch>
        </p:blipFill>
        <p:spPr bwMode="auto">
          <a:xfrm>
            <a:off x="4908564" y="3685685"/>
            <a:ext cx="2471404" cy="210211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158B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9" descr="\\bnf01\Company\Shared\BNF Online Training\2. BNF Courses\Course 3. Catering for health\Robert Catering\Roberts scoping\Foods and drinks\Fruit_pea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6333" y="3676514"/>
            <a:ext cx="2536420" cy="21348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158B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03838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skills and techniques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02629" cy="3600000"/>
          </a:xfrm>
        </p:spPr>
        <p:txBody>
          <a:bodyPr/>
          <a:lstStyle/>
          <a:p>
            <a:pPr>
              <a:spcBef>
                <a:spcPct val="50000"/>
              </a:spcBef>
              <a:buNone/>
              <a:defRPr/>
            </a:pPr>
            <a:r>
              <a:rPr lang="en-GB" altLang="en-US" sz="2000" dirty="0"/>
              <a:t>You will: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 smtClean="0"/>
              <a:t>peel</a:t>
            </a:r>
            <a:r>
              <a:rPr lang="en-GB" altLang="en-US" sz="2000" dirty="0"/>
              <a:t>, chop and slice;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use the hob/oven (boil, poach, bake);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drain;</a:t>
            </a:r>
            <a:endParaRPr lang="en-GB" altLang="en-US" sz="200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mash;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layer.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1702" y="2594429"/>
            <a:ext cx="4072838" cy="2831544"/>
          </a:xfrm>
          <a:prstGeom prst="rect">
            <a:avLst/>
          </a:prstGeom>
          <a:solidFill>
            <a:srgbClr val="C7D9BD"/>
          </a:solidFill>
          <a:ln w="57150">
            <a:solidFill>
              <a:srgbClr val="158B44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Why not download and insert a BNF cooking skill video here?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38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Shopping </a:t>
            </a:r>
            <a:r>
              <a:rPr lang="en-US" dirty="0" smtClean="0"/>
              <a:t>list </a:t>
            </a:r>
            <a:endParaRPr lang="en-US" dirty="0"/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502977" y="2273440"/>
            <a:ext cx="3743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 dirty="0"/>
              <a:t>For 2 people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419652" y="2286029"/>
            <a:ext cx="3743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 dirty="0"/>
              <a:t>For 10 people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474663"/>
              </p:ext>
            </p:extLst>
          </p:nvPr>
        </p:nvGraphicFramePr>
        <p:xfrm>
          <a:off x="577791" y="2676730"/>
          <a:ext cx="5382433" cy="3682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6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4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0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140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Fish pie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39" marB="45739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Mixed vegetables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39" marB="45739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Poached</a:t>
                      </a:r>
                      <a:r>
                        <a:rPr lang="en-GB" sz="13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pear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39" marB="45739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03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large potatoes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50g reduced fat spread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350ml semi-skimmed milk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Parsley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250g fresh or frozen fish (e.g. cod, haddock, </a:t>
                      </a:r>
                      <a:r>
                        <a:rPr lang="en-GB" sz="13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hoki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tomatoes</a:t>
                      </a:r>
                    </a:p>
                  </a:txBody>
                  <a:tcPr marL="91455" marR="91455" marT="45739" marB="45739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carrots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head broccoli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½ cauliflower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50g baby sweetcorn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(optional)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50g mange tout (optional)</a:t>
                      </a:r>
                      <a:endParaRPr lang="en-GB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39" marB="4573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pears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x15ml 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spoons ricotta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Pinch of cinnamon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300ml apple juice</a:t>
                      </a:r>
                    </a:p>
                  </a:txBody>
                  <a:tcPr marL="91455" marR="91455" marT="45739" marB="45739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926850"/>
              </p:ext>
            </p:extLst>
          </p:nvPr>
        </p:nvGraphicFramePr>
        <p:xfrm>
          <a:off x="6203840" y="2676730"/>
          <a:ext cx="5382433" cy="3682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8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140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Fish pie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3" marB="4572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Mixed vegetables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3" marB="45723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Poached</a:t>
                      </a:r>
                      <a:r>
                        <a:rPr lang="en-GB" sz="13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pear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3" marB="45723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03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large potatoes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250g reduced fat spread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1.75L semi-skimmed milk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Parsley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1.25kg fresh or frozen fish (e.g. cod, haddock, </a:t>
                      </a:r>
                      <a:r>
                        <a:rPr lang="en-GB" sz="13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hoki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tomatoes</a:t>
                      </a:r>
                    </a:p>
                  </a:txBody>
                  <a:tcPr marL="91455" marR="91455" marT="45723" marB="4572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carrots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heads of broccoli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cauliflower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250g baby sweetcorn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(optional)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250g mange tout (optional)</a:t>
                      </a:r>
                      <a:endParaRPr lang="en-GB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pears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10x15ml spoons ricotta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Pinch of cinnamon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1.5L apple juice</a:t>
                      </a:r>
                    </a:p>
                  </a:txBody>
                  <a:tcPr marL="91455" marR="91455" marT="45723" marB="45723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994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Plan of action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4" y="2414118"/>
            <a:ext cx="6802629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Review recipes to be cooked.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Boil, drain and mash the potatoes for the pie.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Assemble the fish pie and bake.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Poach the pears.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Prepare and cook the vegetables and serve with the pie.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95741" y="5360586"/>
            <a:ext cx="3347640" cy="1015663"/>
          </a:xfrm>
          <a:prstGeom prst="rect">
            <a:avLst/>
          </a:prstGeom>
          <a:solidFill>
            <a:srgbClr val="C7D9BD"/>
          </a:solidFill>
          <a:ln w="38100">
            <a:solidFill>
              <a:srgbClr val="158B44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Ensure that you collect your equipment before you start to cook.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91625" y="5360586"/>
            <a:ext cx="3206743" cy="707886"/>
          </a:xfrm>
          <a:prstGeom prst="rect">
            <a:avLst/>
          </a:prstGeom>
          <a:solidFill>
            <a:srgbClr val="C7D9BD"/>
          </a:solidFill>
          <a:ln w="38100">
            <a:solidFill>
              <a:srgbClr val="158B44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Weigh and measure your ingredients accurately.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146612" y="5360586"/>
            <a:ext cx="3728867" cy="707886"/>
          </a:xfrm>
          <a:prstGeom prst="rect">
            <a:avLst/>
          </a:prstGeom>
          <a:solidFill>
            <a:srgbClr val="C7D9BD"/>
          </a:solidFill>
          <a:ln w="38100">
            <a:solidFill>
              <a:srgbClr val="158B44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Keep your work surfaces clean and tidy – wash up as you go.</a:t>
            </a:r>
          </a:p>
        </p:txBody>
      </p:sp>
      <p:pic>
        <p:nvPicPr>
          <p:cNvPr id="7" name="Picture 15" descr="Fish 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4" r="9502"/>
          <a:stretch>
            <a:fillRect/>
          </a:stretch>
        </p:blipFill>
        <p:spPr bwMode="auto">
          <a:xfrm>
            <a:off x="7646015" y="1597576"/>
            <a:ext cx="1986932" cy="1699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16" descr="veg serv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88" r="7188"/>
          <a:stretch>
            <a:fillRect/>
          </a:stretch>
        </p:blipFill>
        <p:spPr bwMode="auto">
          <a:xfrm>
            <a:off x="9903068" y="1597576"/>
            <a:ext cx="1972411" cy="1677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9" descr="\\bnf01\Company\Shared\BNF Online Training\2. BNF Courses\Course 3. Catering for health\Robert Catering\Roberts scoping\Foods and drinks\Fruit_pea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3068" y="3450972"/>
            <a:ext cx="2024299" cy="1703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7707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Healthy eating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5" y="2571092"/>
            <a:ext cx="6461809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Include one portion of oily fish (140g) in your diet at least once a week – you could try adding frozen salmon or smoked mackerel to the fish pie. </a:t>
            </a: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Steaming or microwaving instead of boiling vegetables helps to retain more of their water soluble vitamins.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Vary the vegetables served with the fish pie – use fresh, frozen or canned.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Keep the skin on your mashed potatoes to increase the amount of fibre provided. Add other vegetables, such as peas, to the mash.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281" y="1920994"/>
            <a:ext cx="2873664" cy="2155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9972" r="3726" b="6683"/>
          <a:stretch/>
        </p:blipFill>
        <p:spPr>
          <a:xfrm>
            <a:off x="8837809" y="4282957"/>
            <a:ext cx="3159355" cy="18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06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833</Words>
  <Application>Microsoft Office PowerPoint</Application>
  <PresentationFormat>Widescreen</PresentationFormat>
  <Paragraphs>122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Office Theme</vt:lpstr>
      <vt:lpstr>Custom Design</vt:lpstr>
      <vt:lpstr>1_Custom Design</vt:lpstr>
      <vt:lpstr>3_Custom Design</vt:lpstr>
      <vt:lpstr>A fishy tale </vt:lpstr>
      <vt:lpstr>Aims and objectives</vt:lpstr>
      <vt:lpstr>Setting the scene </vt:lpstr>
      <vt:lpstr>Food hygiene – getting ready to cook </vt:lpstr>
      <vt:lpstr>Recipes - you will make: </vt:lpstr>
      <vt:lpstr>Food skills and techniques </vt:lpstr>
      <vt:lpstr>Shopping list </vt:lpstr>
      <vt:lpstr>Plan of action </vt:lpstr>
      <vt:lpstr>Healthy eating </vt:lpstr>
      <vt:lpstr>Budgeting</vt:lpstr>
      <vt:lpstr>Food safety and hygiene</vt:lpstr>
      <vt:lpstr>Cooking for the future </vt:lpstr>
      <vt:lpstr>Cooking for the future </vt:lpstr>
      <vt:lpstr>A fishy tale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Roy Ballam</cp:lastModifiedBy>
  <cp:revision>36</cp:revision>
  <dcterms:created xsi:type="dcterms:W3CDTF">2018-10-10T09:22:08Z</dcterms:created>
  <dcterms:modified xsi:type="dcterms:W3CDTF">2019-12-02T15:19:51Z</dcterms:modified>
</cp:coreProperties>
</file>