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15" d="100"/>
          <a:sy n="115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BBQ </a:t>
            </a:r>
            <a:r>
              <a:rPr lang="en-US" altLang="en-US" dirty="0" smtClean="0"/>
              <a:t>frenzy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53990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Chicken legs and thighs are cheaper than chicken breast, just remember to remove the skin. 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Double the recipe for burgers and freeze half (uncooked) for another time. 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Keep pitta bread in the freezer and reheat only what you need.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Bulk out salads with seasonal vegetables, canned sweetcorn or grated carrots.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Replace haloumi with extra vegetables.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407" y="1718875"/>
            <a:ext cx="2970926" cy="2323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965" y="4156356"/>
            <a:ext cx="3305811" cy="20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safety and hygiene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04588"/>
            <a:ext cx="7071341" cy="3600000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Wash and dry hands before and during cooking.</a:t>
            </a:r>
            <a:endParaRPr lang="en-GB" altLang="en-US" sz="20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Ensure that chicken or beef is cooked all the way through. The juices should run clear with no pink remaining.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Check date marks on all food.</a:t>
            </a:r>
            <a:endParaRPr lang="en-GB" altLang="en-US" sz="1050" dirty="0"/>
          </a:p>
          <a:p>
            <a:pPr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Use </a:t>
            </a:r>
            <a:r>
              <a:rPr lang="en-GB" altLang="en-US" sz="2000" dirty="0"/>
              <a:t>a separate chopping board for raw meat, ideally a red one.</a:t>
            </a:r>
            <a:endParaRPr lang="en-GB" altLang="en-US" sz="1050" dirty="0"/>
          </a:p>
          <a:p>
            <a:pPr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Be careful turning food over or removing it from a barbeque or grill.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Keep food covered and only remove from the fridge when ready to cook or serve.</a:t>
            </a:r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0997" y="2038675"/>
            <a:ext cx="3058194" cy="2042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0996" y="4184289"/>
            <a:ext cx="3058194" cy="20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/>
              <a:t>Tandoori chicken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the paste on other types of meat and fish.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You could try making your own curry paste.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Serve the chicken with boiled brown rice or naan bread and a salad for you and your friends.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None/>
              <a:defRPr/>
            </a:pPr>
            <a:r>
              <a:rPr lang="en-GB" altLang="en-US" sz="2000" b="1" dirty="0"/>
              <a:t>Halloumi and vegetable kebabs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different vegetables – you could try red onion, aubergine or par-boiled sweet potato.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You could try making your own dipping sauce, such as homemade pesto or spicy tomato salsa. </a:t>
            </a:r>
            <a:endParaRPr lang="en-GB" altLang="en-US" sz="2000" b="1" u="sng" dirty="0"/>
          </a:p>
          <a:p>
            <a:pPr>
              <a:buNone/>
              <a:defRPr/>
            </a:pPr>
            <a:endParaRPr lang="en-GB" sz="2000" dirty="0"/>
          </a:p>
          <a:p>
            <a:pPr>
              <a:buNone/>
              <a:defRPr/>
            </a:pP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Picture 18" descr="Tandoori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3383" y="1968186"/>
            <a:ext cx="2804360" cy="2094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19" descr="Kebab11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3383" y="4282958"/>
            <a:ext cx="2804358" cy="208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675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60077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/>
              <a:t>Burgers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Add dried fruit, fresh herbs or chilli to the burger mix.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lamb, pork or turkey mince for a change.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Instead of serving as a burger, shape into balls and serve with a rich tomato sauce on wholewheat pasta. </a:t>
            </a:r>
          </a:p>
          <a:p>
            <a:pPr>
              <a:buNone/>
              <a:defRPr/>
            </a:pPr>
            <a:endParaRPr lang="en-GB" altLang="en-US" sz="1100" dirty="0"/>
          </a:p>
          <a:p>
            <a:pPr>
              <a:buNone/>
              <a:defRPr/>
            </a:pPr>
            <a:r>
              <a:rPr lang="en-GB" altLang="en-US" sz="2000" b="1" dirty="0"/>
              <a:t>Summer salad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Be inventive and vary the ingredients of your salads – try adding a variety of salad leaves, grated vegetables, avocado, walnuts or feta cheese. 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20" descr="Burgers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3303" y="2153616"/>
            <a:ext cx="3010410" cy="221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417" y="4436622"/>
            <a:ext cx="2979296" cy="198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23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BBQ frenzy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Aims and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26826" cy="3600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b="1" dirty="0"/>
              <a:t>Aim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dirty="0"/>
              <a:t>To make great dishes for a summer barbeque.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2000" dirty="0"/>
          </a:p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b="1" dirty="0"/>
              <a:t>Objectives: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work in pairs;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tandoori chicken, kebabs and burgers;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kitchen equipment safely;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three barbeque recipes, which can also be cooked inside.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451" y="2283798"/>
            <a:ext cx="2645986" cy="39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the scene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This module is about creating dishes that could be cooked at a summer barbeque, or in the kitchen all year round.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We all need variety in our diet – barbeques often have the same food, let’s be creative!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Look at ways in which fruit and vegetables can be added. Why not try making a spicy homemade tomato salsa? 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114" y="2185227"/>
            <a:ext cx="2659493" cy="39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hygiene – getting ready to cook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Tie long hair up.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jewellery and watches.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jumpers and roll-up long sleeves.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Thoroughly wash and dry hands.  </a:t>
            </a:r>
          </a:p>
        </p:txBody>
      </p:sp>
      <p:pic>
        <p:nvPicPr>
          <p:cNvPr id="4" name="Picture 3" descr="S:\Shared\BNF Photographs\iStock Photo Images\Foods and drinks\iStock_000004436685XSma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3760" y="2283798"/>
            <a:ext cx="2612399" cy="173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S:\Shared\BNF Photographs\iStock Photo Images\People\Cooking\Woman Co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3711" y="4263832"/>
            <a:ext cx="26384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26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Recipes - you </a:t>
            </a:r>
            <a:r>
              <a:rPr lang="en-US" dirty="0"/>
              <a:t>will make: </a:t>
            </a:r>
          </a:p>
        </p:txBody>
      </p:sp>
      <p:sp>
        <p:nvSpPr>
          <p:cNvPr id="5" name="Text Placeholder 1"/>
          <p:cNvSpPr>
            <a:spLocks/>
          </p:cNvSpPr>
          <p:nvPr/>
        </p:nvSpPr>
        <p:spPr bwMode="auto">
          <a:xfrm>
            <a:off x="1483727" y="2766008"/>
            <a:ext cx="2831212" cy="725554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Tandoori Chicken </a:t>
            </a:r>
          </a:p>
        </p:txBody>
      </p:sp>
      <p:sp>
        <p:nvSpPr>
          <p:cNvPr id="6" name="Text Placeholder 1"/>
          <p:cNvSpPr>
            <a:spLocks/>
          </p:cNvSpPr>
          <p:nvPr/>
        </p:nvSpPr>
        <p:spPr bwMode="auto">
          <a:xfrm>
            <a:off x="4741321" y="2766008"/>
            <a:ext cx="2777648" cy="742035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Halloumi and vegetable Kebabs </a:t>
            </a:r>
          </a:p>
        </p:txBody>
      </p:sp>
      <p:sp>
        <p:nvSpPr>
          <p:cNvPr id="7" name="Text Placeholder 1"/>
          <p:cNvSpPr>
            <a:spLocks/>
          </p:cNvSpPr>
          <p:nvPr/>
        </p:nvSpPr>
        <p:spPr bwMode="auto">
          <a:xfrm>
            <a:off x="7944174" y="2766008"/>
            <a:ext cx="2777647" cy="725554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Burgers</a:t>
            </a:r>
          </a:p>
        </p:txBody>
      </p:sp>
      <p:pic>
        <p:nvPicPr>
          <p:cNvPr id="9" name="Picture 18" descr="Tandoori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289" y="3779589"/>
            <a:ext cx="2777649" cy="20748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9" descr="Kebab11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321" y="3768986"/>
            <a:ext cx="2777648" cy="206763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0" descr="Burgers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175" y="3768986"/>
            <a:ext cx="2777647" cy="20460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383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skills and techniques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dirty="0"/>
              <a:t>You will: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peel, chop and slice;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shape;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thread;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barbeque or grill;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marinade chicken.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381702" y="2594429"/>
            <a:ext cx="4072838" cy="2831544"/>
          </a:xfrm>
          <a:prstGeom prst="rect">
            <a:avLst/>
          </a:prstGeom>
          <a:solidFill>
            <a:srgbClr val="C7D9BD"/>
          </a:solidFill>
          <a:ln w="57150">
            <a:solidFill>
              <a:srgbClr val="158B4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not download and insert a BNF cooking skill video here?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3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Shopping </a:t>
            </a:r>
            <a:r>
              <a:rPr lang="en-US" dirty="0" smtClean="0"/>
              <a:t>list </a:t>
            </a: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02977" y="2273440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2 people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419652" y="2286029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10 people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09716"/>
              </p:ext>
            </p:extLst>
          </p:nvPr>
        </p:nvGraphicFramePr>
        <p:xfrm>
          <a:off x="577791" y="2676730"/>
          <a:ext cx="5382433" cy="374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140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Tandoori chicken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5" marB="4573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Halloumi and vegetable kebabs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5" marB="4573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Burgers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5" marB="45735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3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chicken drumsticks or 2 chicken legs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x15ml spoons tandoori paste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4x15ml spoons low fat plain yogurt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lemon </a:t>
                      </a:r>
                    </a:p>
                  </a:txBody>
                  <a:tcPr marL="91455" marR="91455" marT="45735" marB="4573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oil</a:t>
                      </a:r>
                      <a:endParaRPr lang="en-GB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pack Halloumi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courgette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mushrooms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yellow pepper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cherry tomatoes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clove of garlic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1x5ml spoon mixed herbs</a:t>
                      </a:r>
                    </a:p>
                  </a:txBody>
                  <a:tcPr marL="91455" marR="91455" marT="45735" marB="4573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200g lean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beef mince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small red onion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pepper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Flour, for dusting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wholemeal bread rolls</a:t>
                      </a:r>
                    </a:p>
                  </a:txBody>
                  <a:tcPr marL="91455" marR="91455" marT="45735" marB="45735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454152"/>
              </p:ext>
            </p:extLst>
          </p:nvPr>
        </p:nvGraphicFramePr>
        <p:xfrm>
          <a:off x="6203840" y="2676730"/>
          <a:ext cx="5382433" cy="3748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140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Tandoori chicken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2" marB="457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Halloumi and vegetable kebabs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2" marB="4573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Burgers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2" marB="45732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3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chicken drumsticks or 10 chicken legs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x15ml spoons tandoori paste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20x15ml spoons low fat plain yogurt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½ lemon </a:t>
                      </a:r>
                    </a:p>
                  </a:txBody>
                  <a:tcPr marL="91455" marR="91455" marT="45732" marB="4573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oil</a:t>
                      </a:r>
                      <a:endParaRPr lang="en-GB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packs Halloumi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courgettes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mushrooms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yellow peppers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cherry tomatoes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cloves of garlic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5x5ml spoon mixed herbs</a:t>
                      </a:r>
                    </a:p>
                  </a:txBody>
                  <a:tcPr marL="91455" marR="91455" marT="45732" marB="4573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1kg lean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beef mince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small red onions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pepper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Flour, for dusting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wholemeal bread rolls</a:t>
                      </a:r>
                    </a:p>
                  </a:txBody>
                  <a:tcPr marL="91455" marR="91455" marT="45732" marB="45732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9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action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164737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Review recipes to be cooked.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Prepare Tandoori chicken (1-2 hours in advance) – cover and place in the fridge to chill.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Prepare the kebabs or burgers – cover and place in the fridge to chill.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Start to cook the chicken.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Cook the kebabs and burgers</a:t>
            </a:r>
            <a:r>
              <a:rPr lang="en-GB" altLang="en-US" sz="2000" dirty="0" smtClean="0"/>
              <a:t>.</a:t>
            </a:r>
            <a:endParaRPr lang="en-GB" altLang="en-US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7284" y="5056851"/>
            <a:ext cx="3565978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you collect your equipment before you start to cook.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34568" y="5056851"/>
            <a:ext cx="3137335" cy="707886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Weigh and measure your ingredients accurately.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32046" y="5090944"/>
            <a:ext cx="3565979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your work surfaces clean and tidy – wash up as you go.</a:t>
            </a:r>
          </a:p>
        </p:txBody>
      </p:sp>
      <p:pic>
        <p:nvPicPr>
          <p:cNvPr id="7" name="Picture 18" descr="Tandoori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4916" y="1815251"/>
            <a:ext cx="1830804" cy="1367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19" descr="Kebab11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4916" y="3360718"/>
            <a:ext cx="1830803" cy="1362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0" descr="Burgers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3" y="2508531"/>
            <a:ext cx="1959465" cy="1443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70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Healthy eating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69874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Removing the skin from the chicken leg will help to reduce the amount of saturated fat and energy in the meal.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Serve with plenty of salads or a range of vegetables, e.g. corn-on-the-cob.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brown or wholemeal buns.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Offer reduce salt/sugar tomato ketchup.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homemade burgers and kebabs – this means you have control over what goes into them. You could experiment with different herbs and spices or even try adding some dried fruit.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2512" y="2283799"/>
            <a:ext cx="3919487" cy="1351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8538" y="4087257"/>
            <a:ext cx="2401009" cy="196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0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833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BBQ frenzy </vt:lpstr>
      <vt:lpstr>Aims and objectives</vt:lpstr>
      <vt:lpstr>Setting the scene </vt:lpstr>
      <vt:lpstr>Food hygiene – getting ready to cook </vt:lpstr>
      <vt:lpstr>Recipes - you will make: </vt:lpstr>
      <vt:lpstr>Food skills and techniques </vt:lpstr>
      <vt:lpstr>Shopping list </vt:lpstr>
      <vt:lpstr>Plan of action </vt:lpstr>
      <vt:lpstr>Healthy eating </vt:lpstr>
      <vt:lpstr>Budgeting</vt:lpstr>
      <vt:lpstr>Food safety and hygiene</vt:lpstr>
      <vt:lpstr>Cooking for the future </vt:lpstr>
      <vt:lpstr>Cooking for the future </vt:lpstr>
      <vt:lpstr>BBQ frenzy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39</cp:revision>
  <dcterms:created xsi:type="dcterms:W3CDTF">2018-10-10T09:22:08Z</dcterms:created>
  <dcterms:modified xsi:type="dcterms:W3CDTF">2019-12-06T11:33:36Z</dcterms:modified>
</cp:coreProperties>
</file>