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9BD"/>
    <a:srgbClr val="158B4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Indian Express 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462877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Include a portion of brown rice on the side of the curry</a:t>
            </a:r>
            <a:r>
              <a:rPr lang="en-GB" altLang="en-US" sz="2000" dirty="0" smtClean="0"/>
              <a:t>.</a:t>
            </a:r>
            <a:endParaRPr lang="en-GB" altLang="en-US" sz="11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Add more vegetables, beans and pulses to the curry to bulk it out, this way it will go further</a:t>
            </a:r>
            <a:r>
              <a:rPr lang="en-GB" altLang="en-US" sz="2000" dirty="0" smtClean="0"/>
              <a:t>.</a:t>
            </a:r>
            <a:endParaRPr lang="en-GB" altLang="en-US" sz="11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Double the recipe for the curry </a:t>
            </a:r>
            <a:r>
              <a:rPr lang="en-GB" altLang="en-US" sz="2000" dirty="0" smtClean="0"/>
              <a:t>and </a:t>
            </a:r>
            <a:r>
              <a:rPr lang="en-GB" altLang="en-US" sz="2000" dirty="0"/>
              <a:t>freeze half for another meal.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Frozen </a:t>
            </a:r>
            <a:r>
              <a:rPr lang="en-GB" altLang="en-US" sz="2000" dirty="0" smtClean="0"/>
              <a:t>or canned vegetables </a:t>
            </a:r>
            <a:r>
              <a:rPr lang="en-GB" altLang="en-US" sz="2000" dirty="0"/>
              <a:t>tend to be cheaper than fresh, and can help to cut down on food waste.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Freeze any unused naan bread so you can have it with another meal.</a:t>
            </a:r>
            <a:endParaRPr lang="en-GB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32" y="2977861"/>
            <a:ext cx="4322618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 and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03552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and dry hands thoroughly before and during cooking.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a separate chopping board for raw meat, ideally a red one.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Ensure that the yogurt is within its use-by date.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all fresh fruit and vegetables before use to remove any dirt or bacteria.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Keep the raita in the fridge until needed.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Ensure all work surfaces are clean.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Remember to make sure the dish is no longer hot before storing safely in a fridge within two hours.</a:t>
            </a:r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3827"/>
          <a:stretch/>
        </p:blipFill>
        <p:spPr>
          <a:xfrm>
            <a:off x="8163099" y="3372691"/>
            <a:ext cx="3823423" cy="27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322194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Quick lamb Rogan josh</a:t>
            </a:r>
          </a:p>
          <a:p>
            <a:pPr>
              <a:buNone/>
              <a:defRPr/>
            </a:pPr>
            <a:endParaRPr lang="en-GB" altLang="en-US" sz="1050" u="sng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Replace the fresh tomatoes with thinly sliced courgettes, peppers or okra.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Batch cook – make double the recipe and freeze portions for another time.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Change the lamb for another protein source, such as beef, chicken, </a:t>
            </a:r>
            <a:r>
              <a:rPr lang="en-GB" altLang="en-US" sz="2000" dirty="0" err="1"/>
              <a:t>mycroprotein</a:t>
            </a:r>
            <a:r>
              <a:rPr lang="en-GB" altLang="en-US" sz="2000" dirty="0"/>
              <a:t>, beans. Alternatively, cook the vegetable based curry and serve with boiled egg.</a:t>
            </a:r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14" descr="lamb 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112" y="3188908"/>
            <a:ext cx="3430314" cy="2673668"/>
          </a:xfrm>
          <a:prstGeom prst="rect">
            <a:avLst/>
          </a:prstGeom>
          <a:solidFill>
            <a:srgbClr val="C7D9BD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675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Naan bread</a:t>
            </a:r>
          </a:p>
          <a:p>
            <a:pPr>
              <a:buNone/>
              <a:defRPr/>
            </a:pPr>
            <a:endParaRPr lang="en-GB" altLang="en-US" sz="1050" u="sng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Sprinkle with poppy or sesame seeds before baking.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Add flaked almonds, dried fruit, coconut and spices to the naan mix before baking.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/>
              <a:t>Raita</a:t>
            </a:r>
          </a:p>
          <a:p>
            <a:r>
              <a:rPr lang="en-GB" sz="2000" dirty="0" smtClean="0"/>
              <a:t>Try making raita with different herbs for a different flavour.</a:t>
            </a:r>
            <a:endParaRPr lang="en-GB" sz="2000" dirty="0"/>
          </a:p>
        </p:txBody>
      </p:sp>
      <p:pic>
        <p:nvPicPr>
          <p:cNvPr id="4" name="Picture 16" descr="naan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9773" y="1908626"/>
            <a:ext cx="2773079" cy="2192852"/>
          </a:xfrm>
          <a:prstGeom prst="rect">
            <a:avLst/>
          </a:prstGeom>
          <a:solidFill>
            <a:srgbClr val="C7D9BD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5" descr="raita se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806" y="4282957"/>
            <a:ext cx="2665014" cy="2086397"/>
          </a:xfrm>
          <a:prstGeom prst="rect">
            <a:avLst/>
          </a:prstGeom>
          <a:solidFill>
            <a:srgbClr val="C7D9BD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023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Indian Express 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Aim: </a:t>
            </a:r>
          </a:p>
          <a:p>
            <a:pPr marL="0" indent="0">
              <a:buNone/>
            </a:pPr>
            <a:r>
              <a:rPr lang="en-GB" sz="2000" dirty="0"/>
              <a:t>To develop cooking skills making a selection of Indian recipes.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Objectives</a:t>
            </a:r>
            <a:r>
              <a:rPr lang="en-GB" sz="2000" dirty="0"/>
              <a:t>: </a:t>
            </a:r>
          </a:p>
          <a:p>
            <a:r>
              <a:rPr lang="en-GB" sz="2000" dirty="0"/>
              <a:t>work in pairs;</a:t>
            </a:r>
          </a:p>
          <a:p>
            <a:r>
              <a:rPr lang="en-GB" sz="2000" dirty="0"/>
              <a:t>make naan bread from scratch, e.g. kneading and baking;</a:t>
            </a:r>
          </a:p>
          <a:p>
            <a:r>
              <a:rPr lang="en-GB" sz="2000" dirty="0"/>
              <a:t>recap on skills from module 1, e.g. use a knife safely;</a:t>
            </a:r>
          </a:p>
          <a:p>
            <a:r>
              <a:rPr lang="en-GB" sz="2000" dirty="0"/>
              <a:t>demonstrate meat handling skills;</a:t>
            </a:r>
          </a:p>
          <a:p>
            <a:r>
              <a:rPr lang="en-GB" sz="2000" dirty="0"/>
              <a:t>try out some simple, but exciting Indian recipes.</a:t>
            </a:r>
          </a:p>
        </p:txBody>
      </p:sp>
      <p:pic>
        <p:nvPicPr>
          <p:cNvPr id="4" name="Picture 3" descr="S:\Shared\BNF Photographs\iStock Photo Images\Flags\iStock_000013180784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5251" y="3096918"/>
            <a:ext cx="3390707" cy="225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scene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28131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This module is about developing your cooking skills further.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The recipes will introduce you to making different foods from India.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This will provide you with the skills to cook something tasty and different for your friends.</a:t>
            </a:r>
          </a:p>
        </p:txBody>
      </p:sp>
      <p:pic>
        <p:nvPicPr>
          <p:cNvPr id="5" name="Picture 5" descr="S:\Shared\BNF Photographs\iStock Photo Images\Foods and Drinks\Around the World\Indian 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05" y="2571091"/>
            <a:ext cx="3899754" cy="25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hygiene – getting ready to cook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Tie long hair up.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jewellery and watches.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jumpers and roll-up long sleeves.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Thoroughly wash and dry hands.  </a:t>
            </a:r>
          </a:p>
        </p:txBody>
      </p:sp>
      <p:pic>
        <p:nvPicPr>
          <p:cNvPr id="4" name="Picture 3" descr="S:\Shared\BNF Photographs\iStock Photo Images\Foods and drinks\iStock_000004436685X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905" y="2225733"/>
            <a:ext cx="2612399" cy="173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S:\Shared\BNF Photographs\iStock Photo Images\People\Cooking\Woman Co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56" y="4205767"/>
            <a:ext cx="26384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Recipes - you </a:t>
            </a:r>
            <a:r>
              <a:rPr lang="en-US" dirty="0"/>
              <a:t>will make: </a:t>
            </a:r>
          </a:p>
        </p:txBody>
      </p:sp>
      <p:sp>
        <p:nvSpPr>
          <p:cNvPr id="5" name="Text Placeholder 1"/>
          <p:cNvSpPr>
            <a:spLocks/>
          </p:cNvSpPr>
          <p:nvPr/>
        </p:nvSpPr>
        <p:spPr bwMode="auto">
          <a:xfrm>
            <a:off x="1833390" y="2425152"/>
            <a:ext cx="2447925" cy="584200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Lamb Rogan josh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6" name="Text Placeholder 1"/>
          <p:cNvSpPr>
            <a:spLocks/>
          </p:cNvSpPr>
          <p:nvPr/>
        </p:nvSpPr>
        <p:spPr bwMode="auto">
          <a:xfrm>
            <a:off x="4830590" y="2425152"/>
            <a:ext cx="2443162" cy="584200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Raita</a:t>
            </a:r>
          </a:p>
        </p:txBody>
      </p:sp>
      <p:sp>
        <p:nvSpPr>
          <p:cNvPr id="7" name="Text Placeholder 1"/>
          <p:cNvSpPr>
            <a:spLocks/>
          </p:cNvSpPr>
          <p:nvPr/>
        </p:nvSpPr>
        <p:spPr bwMode="auto">
          <a:xfrm>
            <a:off x="7696027" y="2425152"/>
            <a:ext cx="2451100" cy="584200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Naan bread 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6187007" y="5568666"/>
            <a:ext cx="3692525" cy="431800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If time is short, use ready made naan! </a:t>
            </a:r>
          </a:p>
        </p:txBody>
      </p:sp>
      <p:pic>
        <p:nvPicPr>
          <p:cNvPr id="9" name="Picture 14" descr="lamb 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238" y="3199157"/>
            <a:ext cx="2419671" cy="1885950"/>
          </a:xfrm>
          <a:prstGeom prst="rect">
            <a:avLst/>
          </a:prstGeom>
          <a:solidFill>
            <a:srgbClr val="C7D9BD"/>
          </a:solidFill>
          <a:ln w="88900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5" descr="raita se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284" y="3199157"/>
            <a:ext cx="2408977" cy="1885950"/>
          </a:xfrm>
          <a:prstGeom prst="rect">
            <a:avLst/>
          </a:prstGeom>
          <a:solidFill>
            <a:srgbClr val="C7D9BD"/>
          </a:solidFill>
          <a:ln w="88900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6" descr="naan serv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826" y="3199157"/>
            <a:ext cx="2426137" cy="1918502"/>
          </a:xfrm>
          <a:prstGeom prst="rect">
            <a:avLst/>
          </a:prstGeom>
          <a:solidFill>
            <a:srgbClr val="C7D9BD"/>
          </a:solidFill>
          <a:ln w="88900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2113771" y="5568666"/>
            <a:ext cx="3692525" cy="431800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Serve with a side salad.</a:t>
            </a:r>
          </a:p>
        </p:txBody>
      </p:sp>
    </p:spTree>
    <p:extLst>
      <p:ext uri="{BB962C8B-B14F-4D97-AF65-F5344CB8AC3E}">
        <p14:creationId xmlns:p14="http://schemas.microsoft.com/office/powerpoint/2010/main" val="10038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skills and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You will: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a knife safely;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peel, chop and slice;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mix;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grate;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the hob and the oven;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knead, prove, shape and bake.</a:t>
            </a:r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81702" y="2594429"/>
            <a:ext cx="4072838" cy="2831544"/>
          </a:xfrm>
          <a:prstGeom prst="rect">
            <a:avLst/>
          </a:prstGeom>
          <a:solidFill>
            <a:srgbClr val="C7D9BD"/>
          </a:solidFill>
          <a:ln w="57150">
            <a:solidFill>
              <a:srgbClr val="158B4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not download and insert a BNF cooking skill video here?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smtClean="0"/>
              <a:t>list 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75273" y="2224362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2 people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419652" y="2218061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10 people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44660"/>
              </p:ext>
            </p:extLst>
          </p:nvPr>
        </p:nvGraphicFramePr>
        <p:xfrm>
          <a:off x="516635" y="2591075"/>
          <a:ext cx="5518404" cy="391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415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 Rogan josh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7" marB="4571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Raita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7" marB="4571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Naan bread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7" marB="45717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01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200g 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lamb leg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steaks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/neck fillet</a:t>
                      </a:r>
                      <a:endParaRPr lang="en-GB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2x15ml spoons Rogan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Josh curry paste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onion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clove of garlic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200g can chopped tomatoes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tomatoes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1x15ml fresh coriander</a:t>
                      </a:r>
                    </a:p>
                  </a:txBody>
                  <a:tcPr marL="91420" marR="91420" marT="45717" marB="4571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150ml low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fat plain yogurt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¼ cucumber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 sprigs of mint</a:t>
                      </a:r>
                      <a:endParaRPr lang="en-GB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17" marB="4571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60ml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1x5ml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oil</a:t>
                      </a:r>
                      <a:endParaRPr lang="en-GB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200g strong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1x5ml spoon baking powder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sachet instant yeast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1x15ml spoon low fat plain yogurt</a:t>
                      </a:r>
                    </a:p>
                  </a:txBody>
                  <a:tcPr marL="91420" marR="91420" marT="45717" marB="4571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98993"/>
              </p:ext>
            </p:extLst>
          </p:nvPr>
        </p:nvGraphicFramePr>
        <p:xfrm>
          <a:off x="6490542" y="2591075"/>
          <a:ext cx="5080597" cy="391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59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 Rogan josh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46" marB="4574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Raita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46" marB="457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Naan bread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46" marB="45746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7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kg 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lamb leg steaks/neck fillet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jar Rogan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John curry paste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onion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cloves of garlic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 200g can of chopped tomatoes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tomatoes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coriander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56" marR="91456" marT="45746" marB="4574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750ml low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fat plain yogurt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cucumbers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of mint</a:t>
                      </a:r>
                      <a:endParaRPr lang="en-GB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46" marB="457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300ml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50ml oil</a:t>
                      </a:r>
                      <a:endParaRPr lang="en-GB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1kg strong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5x5ml spoon baking powder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sachets instant yeast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750ml spoon low fat plain yogurt</a:t>
                      </a:r>
                    </a:p>
                  </a:txBody>
                  <a:tcPr marL="91456" marR="91456" marT="45746" marB="45746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r>
              <a:rPr lang="en-GB" sz="2000" dirty="0"/>
              <a:t>Review recipes to be cooked.</a:t>
            </a:r>
          </a:p>
          <a:p>
            <a:r>
              <a:rPr lang="en-GB" sz="2000" dirty="0"/>
              <a:t>Prepare the naan bread – allow to prove.</a:t>
            </a:r>
          </a:p>
          <a:p>
            <a:r>
              <a:rPr lang="en-GB" sz="2000" dirty="0"/>
              <a:t>Prepare the raita – place in the fridge.</a:t>
            </a:r>
          </a:p>
          <a:p>
            <a:r>
              <a:rPr lang="en-GB" sz="2000" dirty="0"/>
              <a:t>Prepare the Rogan Josh.</a:t>
            </a:r>
          </a:p>
          <a:p>
            <a:r>
              <a:rPr lang="en-GB" sz="2000" dirty="0"/>
              <a:t>Cook the bread and serve.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9276" y="4985394"/>
            <a:ext cx="3118329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you collect your equipment before you start to cook.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70109" y="4985394"/>
            <a:ext cx="3118330" cy="707886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 and measure your ingredients accurately.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70943" y="4983125"/>
            <a:ext cx="3118330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work surfaces clean and tidy – wash up as you go.</a:t>
            </a:r>
          </a:p>
        </p:txBody>
      </p:sp>
      <p:pic>
        <p:nvPicPr>
          <p:cNvPr id="7" name="Picture 14" descr="lamb 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250" y="1152047"/>
            <a:ext cx="2055338" cy="1601979"/>
          </a:xfrm>
          <a:prstGeom prst="rect">
            <a:avLst/>
          </a:prstGeom>
          <a:solidFill>
            <a:srgbClr val="C7D9BD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5" descr="raita se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335" y="2926330"/>
            <a:ext cx="2046253" cy="1601979"/>
          </a:xfrm>
          <a:prstGeom prst="rect">
            <a:avLst/>
          </a:prstGeom>
          <a:solidFill>
            <a:srgbClr val="C7D9BD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16" descr="naan serv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5306" y="2912505"/>
            <a:ext cx="2060830" cy="1629631"/>
          </a:xfrm>
          <a:prstGeom prst="rect">
            <a:avLst/>
          </a:prstGeom>
          <a:solidFill>
            <a:srgbClr val="C7D9BD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70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eating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9793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Removing any visible fat from the lamb will help to reduce the saturated fat content of the meal – this is a good habit to get into when preparing meat. Choose a leaner cut of lamb with less visible fat.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low fat plain yogurt for the raita to reduce the amount of saturated fat and energy provided.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half wholemeal and half white flour for the naan bread to increase the fibre content.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Add a side-salad. </a:t>
            </a:r>
            <a:endParaRPr lang="en-GB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26061" r="10027" b="23031"/>
          <a:stretch/>
        </p:blipFill>
        <p:spPr>
          <a:xfrm>
            <a:off x="9118249" y="4431921"/>
            <a:ext cx="2754262" cy="129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9315" r="51182" b="20764"/>
          <a:stretch/>
        </p:blipFill>
        <p:spPr>
          <a:xfrm>
            <a:off x="9572902" y="1740067"/>
            <a:ext cx="2219755" cy="23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808</Words>
  <Application>Microsoft Office PowerPoint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Indian Express  </vt:lpstr>
      <vt:lpstr>Aims and objectives</vt:lpstr>
      <vt:lpstr>Setting the scene </vt:lpstr>
      <vt:lpstr>Food hygiene – getting ready to cook </vt:lpstr>
      <vt:lpstr>Recipes - you will make: </vt:lpstr>
      <vt:lpstr>Food skills and techniques </vt:lpstr>
      <vt:lpstr>Shopping list </vt:lpstr>
      <vt:lpstr>Plan of action </vt:lpstr>
      <vt:lpstr>Healthy eating </vt:lpstr>
      <vt:lpstr>Budgeting</vt:lpstr>
      <vt:lpstr>Food safety and hygiene</vt:lpstr>
      <vt:lpstr>Cooking for the future </vt:lpstr>
      <vt:lpstr>Cooking for the future </vt:lpstr>
      <vt:lpstr>Indian Express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27</cp:revision>
  <dcterms:created xsi:type="dcterms:W3CDTF">2018-10-10T09:22:08Z</dcterms:created>
  <dcterms:modified xsi:type="dcterms:W3CDTF">2019-12-06T11:22:31Z</dcterms:modified>
</cp:coreProperties>
</file>