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Pack-a-lunch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300160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Making your own healthy packed lunch every day can help to save money.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Include fresh fruit and vegetables that are in season – they are often cheaper.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Double the recipe for samosas and freeze some for another time.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Frozen vegetables tend to be cheaper than fresh, and can help to cut down on food waste.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If you do make too much, try freezing or refrigerating and having at another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3" y="4277341"/>
            <a:ext cx="2839208" cy="1893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3668" r="6056" b="2518"/>
          <a:stretch/>
        </p:blipFill>
        <p:spPr>
          <a:xfrm>
            <a:off x="8654683" y="1827999"/>
            <a:ext cx="3280707" cy="22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0534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and dry hands thoroughly before and during cooking.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fresh fruit and vegetables before use to remove any dirt and bacteria</a:t>
            </a:r>
            <a:r>
              <a:rPr lang="en-GB" altLang="en-US" sz="2000" dirty="0" smtClean="0"/>
              <a:t>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Chop on a clean, plastic chopping board</a:t>
            </a:r>
            <a:r>
              <a:rPr lang="en-GB" altLang="en-US" sz="2000" dirty="0" smtClean="0"/>
              <a:t>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Take </a:t>
            </a:r>
            <a:r>
              <a:rPr lang="en-GB" altLang="en-US" sz="2000" dirty="0"/>
              <a:t>care when using the grill and oven – use oven gloves.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If grilling the pitta bread, be careful as these get hot quickly</a:t>
            </a:r>
            <a:r>
              <a:rPr lang="en-GB" altLang="en-US" sz="2000" dirty="0" smtClean="0"/>
              <a:t>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pan handles do not stick over the edge of the hob</a:t>
            </a:r>
            <a:r>
              <a:rPr lang="en-GB" altLang="en-US" sz="2000" dirty="0" smtClean="0"/>
              <a:t>.</a:t>
            </a:r>
            <a:endParaRPr lang="en-GB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36" y="1783880"/>
            <a:ext cx="2828939" cy="2166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84" y="4241494"/>
            <a:ext cx="3056557" cy="20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80670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 smtClean="0"/>
              <a:t>Hummus </a:t>
            </a:r>
            <a:r>
              <a:rPr lang="en-GB" altLang="en-US" sz="2000" b="1" dirty="0"/>
              <a:t>pockets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different types of pitta bread, such as wholemeal or seeded.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Vary the crunchy vegetables and fruit in the pockets, e.g. celery, spring onion, grated apple, shredded iceberg lettuce, or sweetcorn.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Replace hummus with a tuna and reduced fat mayo mix, reduced fat grated cheese, cottage cheese, or sliced hard boiled egg.</a:t>
            </a:r>
            <a:endParaRPr lang="en-GB" altLang="en-US" sz="1050" b="1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13" descr="pockets 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973" y="3014386"/>
            <a:ext cx="3586994" cy="267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82367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S</a:t>
            </a:r>
            <a:r>
              <a:rPr lang="en-GB" altLang="en-US" sz="2000" b="1" dirty="0" smtClean="0"/>
              <a:t>amosas</a:t>
            </a:r>
            <a:endParaRPr lang="en-GB" altLang="en-US" sz="2000" b="1" dirty="0"/>
          </a:p>
          <a:p>
            <a:pPr>
              <a:defRPr/>
            </a:pPr>
            <a:r>
              <a:rPr lang="en-GB" altLang="en-US" sz="2000" dirty="0"/>
              <a:t>Use different vegetables, e.g. okra, sweetcorn, spinach, cauliflower.</a:t>
            </a:r>
          </a:p>
          <a:p>
            <a:pPr>
              <a:defRPr/>
            </a:pPr>
            <a:r>
              <a:rPr lang="en-GB" altLang="en-US" sz="2000" dirty="0"/>
              <a:t>Add more chilli or some grated fresh ginger for extra flavour. 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Spicy potato Scotch eggs</a:t>
            </a:r>
          </a:p>
          <a:p>
            <a:r>
              <a:rPr lang="en-GB" sz="2000" dirty="0" smtClean="0"/>
              <a:t>Blend the potato filling with cooked spinach or chopped tomato – perhaps add chopped herbs?</a:t>
            </a:r>
            <a:endParaRPr lang="en-GB" sz="2000" dirty="0"/>
          </a:p>
        </p:txBody>
      </p:sp>
      <p:pic>
        <p:nvPicPr>
          <p:cNvPr id="4" name="Picture 14" descr="samosa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904" y="1860810"/>
            <a:ext cx="2812690" cy="209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s://www.foodafactoflife.org.uk/media/3552/scotch-egg.jpg?anchor=center&amp;mode=crop&amp;width=402&amp;height=245&amp;rnd=1320982359900000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7" t="3173" r="8570"/>
          <a:stretch/>
        </p:blipFill>
        <p:spPr bwMode="auto">
          <a:xfrm>
            <a:off x="8210904" y="4186409"/>
            <a:ext cx="2812689" cy="2194864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Pack-a-lunch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56462" cy="3600000"/>
          </a:xfrm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r>
              <a:rPr lang="en-US" altLang="en-US" sz="2000" b="1" dirty="0"/>
              <a:t>Aim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000" dirty="0"/>
              <a:t>To explore a range of foods that can be eaten for lunch.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Objectives: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in pairs;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familiar and unfamiliar dishes, e.g. pockets and samosas;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safely and hygienically;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learn new cooking skills, e.g. grilling, frying. 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>
          <a:xfrm>
            <a:off x="6975930" y="2876718"/>
            <a:ext cx="4842561" cy="30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47620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making tasty food for lunch or a snack.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The recipes will introduce you to new skills.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You could use the recipes to make fun and interesting dishes in the future.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34" y="2026599"/>
            <a:ext cx="3673111" cy="41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140" y="2225733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91" y="4205767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713532" y="2741042"/>
            <a:ext cx="2750116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 smtClean="0"/>
              <a:t>Hummus, </a:t>
            </a:r>
            <a:r>
              <a:rPr lang="en-GB" altLang="en-US" dirty="0"/>
              <a:t>pepper and grated carrot pockets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819376" y="2732801"/>
            <a:ext cx="2735262" cy="742035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Veggie samosas </a:t>
            </a:r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7779155" y="2757523"/>
            <a:ext cx="2611755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Spicy potato Scotch </a:t>
            </a:r>
            <a:r>
              <a:rPr lang="en-GB" altLang="en-US" dirty="0" smtClean="0"/>
              <a:t>eggs</a:t>
            </a:r>
            <a:endParaRPr lang="en-GB" altLang="en-US" dirty="0"/>
          </a:p>
        </p:txBody>
      </p:sp>
      <p:pic>
        <p:nvPicPr>
          <p:cNvPr id="16" name="Picture 13" descr="pockets 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797" y="3721111"/>
            <a:ext cx="273685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14" descr="samosa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376" y="3721111"/>
            <a:ext cx="2735262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www.foodafactoflife.org.uk/media/3552/scotch-egg.jpg?anchor=center&amp;mode=crop&amp;width=402&amp;height=245&amp;rnd=132098235990000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7" t="3173" r="8570"/>
          <a:stretch/>
        </p:blipFill>
        <p:spPr bwMode="auto">
          <a:xfrm>
            <a:off x="7779155" y="3721394"/>
            <a:ext cx="2611755" cy="2038066"/>
          </a:xfrm>
          <a:prstGeom prst="rect">
            <a:avLst/>
          </a:prstGeom>
          <a:noFill/>
          <a:ln w="28575">
            <a:solidFill>
              <a:srgbClr val="158B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You will: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a knife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grate;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the grill and the oven;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pastry</a:t>
            </a:r>
            <a:r>
              <a:rPr lang="en-GB" altLang="en-US" sz="2000" dirty="0" smtClean="0"/>
              <a:t>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boil;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samosas, i.e. filling, shaping and baking.</a:t>
            </a: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702" y="2594429"/>
            <a:ext cx="4072838" cy="2831544"/>
          </a:xfrm>
          <a:prstGeom prst="rect">
            <a:avLst/>
          </a:prstGeom>
          <a:solidFill>
            <a:srgbClr val="C7D9BD"/>
          </a:solidFill>
          <a:ln w="57150">
            <a:solidFill>
              <a:srgbClr val="158B4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not download and insert a BNF cooking skill video here?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75273" y="2030658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020931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62343"/>
              </p:ext>
            </p:extLst>
          </p:nvPr>
        </p:nvGraphicFramePr>
        <p:xfrm>
          <a:off x="475273" y="2387643"/>
          <a:ext cx="5634583" cy="427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406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Hummus,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pepper and grated carrot pockets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18" marB="4571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 samosas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Spicy potato Scotch eggs</a:t>
                      </a:r>
                    </a:p>
                  </a:txBody>
                  <a:tcPr marL="91415" marR="91415" marT="45718" marB="45718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3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red or green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½ carrot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x 15ml spoons of reduced fat hummus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wholemeal pitta bread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18" marB="4571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potato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onion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red chilli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 spoon </a:t>
                      </a:r>
                      <a:r>
                        <a:rPr lang="en-GB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garam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masala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5ml spoon turmeric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peas (frozen)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coriander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pack filo pastry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reduced fat spread</a:t>
                      </a:r>
                    </a:p>
                  </a:txBody>
                  <a:tcPr marL="91415" marR="91415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eggs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500g mashed potato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Freshly ground black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150g packet couscous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18" marB="45718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4219"/>
              </p:ext>
            </p:extLst>
          </p:nvPr>
        </p:nvGraphicFramePr>
        <p:xfrm>
          <a:off x="6313340" y="2387644"/>
          <a:ext cx="5814928" cy="427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412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Hummus,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pepper and grated carrot pockets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 samosas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Spicy potato Scotch eggs</a:t>
                      </a:r>
                    </a:p>
                  </a:txBody>
                  <a:tcPr marL="91454" marR="91454" marT="45723" marB="45723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3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red or green peppers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carrots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tub of reduced fat hummus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wholemeal pitta bread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½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½ 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onions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½ red chilli’s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 25ml spoon </a:t>
                      </a:r>
                      <a:r>
                        <a:rPr lang="en-GB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garam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masala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25ml spoon turmeric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250g peas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coriander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packs filo pastry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reduced fat spread</a:t>
                      </a:r>
                    </a:p>
                  </a:txBody>
                  <a:tcPr marL="91454" marR="91454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eggs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2.5kg mashed potato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Freshly ground black pepper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1.5kg packet couscous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17962" cy="2276560"/>
          </a:xfrm>
        </p:spPr>
        <p:txBody>
          <a:bodyPr/>
          <a:lstStyle/>
          <a:p>
            <a:r>
              <a:rPr lang="en-GB" sz="2000" dirty="0"/>
              <a:t>Review recipes to be cooked.</a:t>
            </a:r>
          </a:p>
          <a:p>
            <a:r>
              <a:rPr lang="en-GB" sz="2000" dirty="0"/>
              <a:t>Prepare the samosa filling – allow to chill.</a:t>
            </a:r>
          </a:p>
          <a:p>
            <a:r>
              <a:rPr lang="en-GB" sz="2000" dirty="0"/>
              <a:t>Prepare the veggie pockets – cover and keep in the fridge.</a:t>
            </a:r>
          </a:p>
          <a:p>
            <a:r>
              <a:rPr lang="en-GB" sz="2000" dirty="0"/>
              <a:t>Make and bake the samosas – cool on a cooling rack.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5155429"/>
            <a:ext cx="3129346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6276" y="5155429"/>
            <a:ext cx="3129347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29890" y="5155429"/>
            <a:ext cx="3129347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pic>
        <p:nvPicPr>
          <p:cNvPr id="7" name="Picture 13" descr="pockets 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831" y="3197227"/>
            <a:ext cx="2215991" cy="165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4" descr="samosa se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831" y="1412566"/>
            <a:ext cx="2214705" cy="165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s://www.foodafactoflife.org.uk/media/3552/scotch-egg.jpg?anchor=center&amp;mode=crop&amp;width=402&amp;height=245&amp;rnd=132098235990000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7" t="3173" r="8570"/>
          <a:stretch/>
        </p:blipFill>
        <p:spPr bwMode="auto">
          <a:xfrm>
            <a:off x="9851204" y="2237778"/>
            <a:ext cx="2115549" cy="1650855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14560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Regularly choosing lower fat varieties of products, such as hummus, will help to lower the total amount of saturated fat and energy in your diet.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Using wholemeal pitta provides more than twice the amount of fibre than a white pitta</a:t>
            </a:r>
            <a:r>
              <a:rPr lang="en-GB" altLang="en-US" sz="2000" dirty="0" smtClean="0"/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Add extra vegetables and salad to the wraps.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Making the samosas bigger means </a:t>
            </a:r>
            <a:r>
              <a:rPr lang="en-GB" altLang="en-US" sz="2000" dirty="0" smtClean="0"/>
              <a:t>that, weight </a:t>
            </a:r>
            <a:r>
              <a:rPr lang="en-GB" altLang="en-US" sz="2000" dirty="0"/>
              <a:t>for </a:t>
            </a:r>
            <a:r>
              <a:rPr lang="en-GB" altLang="en-US" sz="2000" dirty="0" smtClean="0"/>
              <a:t>weight, </a:t>
            </a:r>
            <a:r>
              <a:rPr lang="en-GB" altLang="en-US" sz="2000" dirty="0"/>
              <a:t>they contain less pastry.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Bake the samosas rather than fry them to reduce the saturated fat and energy provided.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Add mackerel or salmon to the pitta pockets to increase intake of oily fish.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22945" r="6556" b="18087"/>
          <a:stretch/>
        </p:blipFill>
        <p:spPr>
          <a:xfrm>
            <a:off x="9104638" y="2283798"/>
            <a:ext cx="2685011" cy="1372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71" y="4021438"/>
            <a:ext cx="2639776" cy="19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820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Pack-a-lunch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Pack-a-lunch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37</cp:revision>
  <dcterms:created xsi:type="dcterms:W3CDTF">2018-10-10T09:22:08Z</dcterms:created>
  <dcterms:modified xsi:type="dcterms:W3CDTF">2019-12-06T11:24:10Z</dcterms:modified>
</cp:coreProperties>
</file>