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sldIdLst>
    <p:sldId id="256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8B44"/>
    <a:srgbClr val="C7D9BD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115" d="100"/>
          <a:sy n="115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Noodle </a:t>
            </a:r>
            <a:r>
              <a:rPr lang="en-US" altLang="en-US" dirty="0" smtClean="0"/>
              <a:t>time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7484" r="7519" b="9200"/>
          <a:stretch/>
        </p:blipFill>
        <p:spPr>
          <a:xfrm>
            <a:off x="9232669" y="1693594"/>
            <a:ext cx="2892829" cy="2776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983037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Chicken thighs, or left-overs from a roast chicken, work well in a stir-fry.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Tofu or other meat alternatives may be less expensive than chicken.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cooked wholewheat noodles or brown rice to a stir-fry for a main meal.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Dried noodles have a long shelf life if stored correctly.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a variety of vegetables in a stir-fry, e.g. beansprouts, broccoli, carrots. These can be fresh, frozen, or canned.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Frozen </a:t>
            </a:r>
            <a:r>
              <a:rPr lang="en-GB" altLang="en-US" sz="2000" dirty="0"/>
              <a:t>vegetables tend to be cheaper than fresh, and can help to cut down on food waste.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13" y="4529513"/>
            <a:ext cx="2805786" cy="18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safety and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8897437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and dry hands thoroughly before and during cooking.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Keep raw and cooked meat separate. Wash and dry hands thoroughly after touching raw meat.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Wash fresh vegetables and fruit before use to remove any dirt and bacteria.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Chop on a clean chopping board. Use a separate board for raw meat, ideally a red one.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Be careful when using a wok or draining boiling water from a pan.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Check meat is cooked throughout. Juices should run clear and their should be no pink.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If you keep left-overs, store safely in a fridge within two hours. Re-heat only once. </a:t>
            </a:r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6" r="16113"/>
          <a:stretch/>
        </p:blipFill>
        <p:spPr>
          <a:xfrm>
            <a:off x="10208028" y="2213982"/>
            <a:ext cx="1767841" cy="418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Chicken (or tofu) stir-fry</a:t>
            </a:r>
          </a:p>
          <a:p>
            <a:pPr>
              <a:buNone/>
              <a:defRPr/>
            </a:pPr>
            <a:endParaRPr lang="en-GB" altLang="en-US" b="1" u="sng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using different vegetables, e.g. green beans, courgettes and carrots.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Use other types of meat or fish, e.g. thin strips of beef or prawns.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different types of wholewheat noodles or brown rice.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your own stir-fry sauce.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None/>
              <a:defRPr/>
            </a:pP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" name="Picture 13" descr="stirfry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753" y="3176226"/>
            <a:ext cx="3616375" cy="2443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6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Cooking for the future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908222" cy="3600000"/>
          </a:xfrm>
        </p:spPr>
        <p:txBody>
          <a:bodyPr/>
          <a:lstStyle/>
          <a:p>
            <a:pPr>
              <a:buNone/>
              <a:defRPr/>
            </a:pPr>
            <a:r>
              <a:rPr lang="en-GB" altLang="en-US" sz="2000" b="1" dirty="0"/>
              <a:t>Noodles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Add extra vegetables to create a noodle main meal, e.g. frozen peas, canned sweetcorn, sliced mushrooms, chopped red pepper.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Simple spring rolls</a:t>
            </a:r>
          </a:p>
          <a:p>
            <a:r>
              <a:rPr lang="en-GB" sz="2000" dirty="0" smtClean="0"/>
              <a:t>Try adding some chicken on tofu to the spring rolls.</a:t>
            </a:r>
          </a:p>
          <a:p>
            <a:r>
              <a:rPr lang="en-GB" sz="2000" dirty="0" smtClean="0"/>
              <a:t>Try making your own sauce to have with the spring rolls.</a:t>
            </a:r>
            <a:endParaRPr lang="en-GB" sz="2000" dirty="0"/>
          </a:p>
        </p:txBody>
      </p:sp>
      <p:pic>
        <p:nvPicPr>
          <p:cNvPr id="4" name="Picture 14" descr="noodles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297" y="2117544"/>
            <a:ext cx="2593125" cy="1715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www.foodafactoflife.org.uk/media/3907/simple-spring-rolls.jpg?anchor=center&amp;mode=crop&amp;width=402&amp;height=245&amp;rnd=1320982360000000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/>
          <a:stretch/>
        </p:blipFill>
        <p:spPr bwMode="auto">
          <a:xfrm>
            <a:off x="9183297" y="4191538"/>
            <a:ext cx="2593125" cy="18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39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Noodle time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0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628131" cy="3600000"/>
          </a:xfrm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altLang="en-US" sz="2000" b="1" dirty="0"/>
              <a:t>Aim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altLang="en-US" sz="2000" dirty="0"/>
              <a:t>To create a quick, healthy meal using stir-fry cooking methods.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2000" dirty="0"/>
          </a:p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b="1" dirty="0"/>
              <a:t>Objectives: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work in pairs;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make a stir-fry meal;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make </a:t>
            </a:r>
            <a:r>
              <a:rPr lang="en-GB" altLang="en-US" sz="2000" dirty="0"/>
              <a:t>three tasty recipes, which are quick to make and will impress your friends.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655" y="3007605"/>
            <a:ext cx="4364179" cy="291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Setting the scene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339589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This module is about trying a new cooking </a:t>
            </a:r>
            <a:r>
              <a:rPr lang="en-GB" altLang="en-US" sz="2000" dirty="0" smtClean="0"/>
              <a:t>method </a:t>
            </a:r>
            <a:r>
              <a:rPr lang="en-GB" altLang="en-US" sz="2000" dirty="0"/>
              <a:t>and exploring new ideas for the future.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The recipes can be changed to suit your own taste quickly and easily.</a:t>
            </a:r>
          </a:p>
          <a:p>
            <a:pPr>
              <a:spcBef>
                <a:spcPct val="50000"/>
              </a:spcBef>
              <a:buNone/>
              <a:defRPr/>
            </a:pPr>
            <a:endParaRPr lang="en-GB" altLang="en-US" sz="1050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Stir-fries and noodle dishes can be quick, good value, healthy and tasty – why not experiment?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03" y="2681261"/>
            <a:ext cx="4353097" cy="28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Food hygiene – getting ready to cook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Tie long hair up.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jewellery and watches.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Remove jumpers and roll-up long sleeves.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Thoroughly wash and dry hands.  </a:t>
            </a:r>
          </a:p>
        </p:txBody>
      </p:sp>
      <p:pic>
        <p:nvPicPr>
          <p:cNvPr id="4" name="Picture 3" descr="S:\Shared\BNF Photographs\iStock Photo Images\Foods and drinks\iStock_000004436685X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6643" y="2225733"/>
            <a:ext cx="2612399" cy="17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S:\Shared\BNF Photographs\iStock Photo Images\People\Cooking\Woman Coo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594" y="4205767"/>
            <a:ext cx="2638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Recipes - you </a:t>
            </a:r>
            <a:r>
              <a:rPr lang="en-US" dirty="0"/>
              <a:t>will make: </a:t>
            </a:r>
          </a:p>
        </p:txBody>
      </p:sp>
      <p:sp>
        <p:nvSpPr>
          <p:cNvPr id="5" name="Text Placeholder 1"/>
          <p:cNvSpPr>
            <a:spLocks/>
          </p:cNvSpPr>
          <p:nvPr/>
        </p:nvSpPr>
        <p:spPr bwMode="auto">
          <a:xfrm>
            <a:off x="1500311" y="2757768"/>
            <a:ext cx="2884777" cy="725554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Chicken (or tofu) stir-fry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  <p:sp>
        <p:nvSpPr>
          <p:cNvPr id="6" name="Text Placeholder 1"/>
          <p:cNvSpPr>
            <a:spLocks/>
          </p:cNvSpPr>
          <p:nvPr/>
        </p:nvSpPr>
        <p:spPr bwMode="auto">
          <a:xfrm>
            <a:off x="4776198" y="2766008"/>
            <a:ext cx="2443162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/>
              <a:t>Noodles </a:t>
            </a:r>
          </a:p>
        </p:txBody>
      </p:sp>
      <p:pic>
        <p:nvPicPr>
          <p:cNvPr id="8" name="Picture 13" descr="stirfry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884" y="3708241"/>
            <a:ext cx="2538893" cy="17152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4" descr="noodle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217" y="3708241"/>
            <a:ext cx="2593125" cy="17152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158B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 Placeholder 1"/>
          <p:cNvSpPr>
            <a:spLocks/>
          </p:cNvSpPr>
          <p:nvPr/>
        </p:nvSpPr>
        <p:spPr bwMode="auto">
          <a:xfrm>
            <a:off x="7680111" y="2749527"/>
            <a:ext cx="2443162" cy="742035"/>
          </a:xfrm>
          <a:prstGeom prst="roundRect">
            <a:avLst>
              <a:gd name="adj" fmla="val 9366"/>
            </a:avLst>
          </a:prstGeom>
          <a:solidFill>
            <a:srgbClr val="C7D9BD"/>
          </a:solidFill>
          <a:ln w="25400">
            <a:solidFill>
              <a:srgbClr val="158B44"/>
            </a:solidFill>
            <a:round/>
            <a:headEnd/>
            <a:tailEnd/>
          </a:ln>
        </p:spPr>
        <p:txBody>
          <a:bodyPr lIns="180000" tIns="90000" rIns="180000" bIns="9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dirty="0"/>
              <a:t>Simple spring rolls</a:t>
            </a:r>
          </a:p>
        </p:txBody>
      </p:sp>
      <p:pic>
        <p:nvPicPr>
          <p:cNvPr id="10" name="Picture 2" descr="https://www.foodafactoflife.org.uk/media/3907/simple-spring-rolls.jpg?anchor=center&amp;mode=crop&amp;width=402&amp;height=245&amp;rnd=132098236000000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/>
          <a:stretch/>
        </p:blipFill>
        <p:spPr bwMode="auto">
          <a:xfrm>
            <a:off x="7745832" y="3708241"/>
            <a:ext cx="2377441" cy="1650601"/>
          </a:xfrm>
          <a:prstGeom prst="rect">
            <a:avLst/>
          </a:prstGeom>
          <a:noFill/>
          <a:ln w="76200">
            <a:solidFill>
              <a:srgbClr val="158B4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3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skills and techniques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pPr>
              <a:spcBef>
                <a:spcPct val="50000"/>
              </a:spcBef>
              <a:buNone/>
              <a:defRPr/>
            </a:pPr>
            <a:r>
              <a:rPr lang="en-GB" altLang="en-US" sz="2000" dirty="0"/>
              <a:t>You will:</a:t>
            </a:r>
          </a:p>
          <a:p>
            <a:pPr>
              <a:spcBef>
                <a:spcPct val="50000"/>
              </a:spcBef>
              <a:defRPr/>
            </a:pPr>
            <a:r>
              <a:rPr lang="en-GB" altLang="en-US" sz="2000" dirty="0" smtClean="0"/>
              <a:t>peel</a:t>
            </a:r>
            <a:r>
              <a:rPr lang="en-GB" altLang="en-US" sz="2000" dirty="0"/>
              <a:t>, chop and slice;</a:t>
            </a:r>
          </a:p>
          <a:p>
            <a:pPr>
              <a:spcBef>
                <a:spcPct val="50000"/>
              </a:spcBef>
              <a:defRPr/>
            </a:pPr>
            <a:r>
              <a:rPr lang="en-GB" altLang="en-US" sz="2000" dirty="0"/>
              <a:t>use a blender;</a:t>
            </a:r>
          </a:p>
          <a:p>
            <a:pPr>
              <a:spcBef>
                <a:spcPct val="50000"/>
              </a:spcBef>
              <a:defRPr/>
            </a:pPr>
            <a:r>
              <a:rPr lang="en-GB" altLang="en-US" sz="2000" dirty="0"/>
              <a:t>use the hob, e.g. stir-fry and </a:t>
            </a:r>
            <a:r>
              <a:rPr lang="en-GB" altLang="en-US" sz="2000" dirty="0" smtClean="0"/>
              <a:t>boil;</a:t>
            </a:r>
          </a:p>
          <a:p>
            <a:r>
              <a:rPr lang="en-GB" sz="2000" dirty="0" smtClean="0"/>
              <a:t>glaze;</a:t>
            </a:r>
          </a:p>
          <a:p>
            <a:r>
              <a:rPr lang="en-GB" sz="2000" dirty="0" smtClean="0"/>
              <a:t>grate;</a:t>
            </a:r>
          </a:p>
          <a:p>
            <a:r>
              <a:rPr lang="en-GB" sz="2000" dirty="0" smtClean="0"/>
              <a:t>portion, divide and fold.</a:t>
            </a:r>
            <a:endParaRPr lang="en-GB" sz="2000" dirty="0"/>
          </a:p>
          <a:p>
            <a:pPr marL="0" indent="0">
              <a:buNone/>
            </a:pPr>
            <a:endParaRPr lang="en-GB" sz="2000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381702" y="2594429"/>
            <a:ext cx="4072838" cy="2831544"/>
          </a:xfrm>
          <a:prstGeom prst="rect">
            <a:avLst/>
          </a:prstGeom>
          <a:solidFill>
            <a:srgbClr val="C7D9BD"/>
          </a:solidFill>
          <a:ln w="57150">
            <a:solidFill>
              <a:srgbClr val="158B4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not download and insert a BNF cooking skill video here?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Shopping </a:t>
            </a:r>
            <a:r>
              <a:rPr lang="en-US" dirty="0" smtClean="0"/>
              <a:t>list </a:t>
            </a:r>
            <a:endParaRPr lang="en-US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75273" y="2030658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2 people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419652" y="2020931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/>
              <a:t>For 10 people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85251"/>
              </p:ext>
            </p:extLst>
          </p:nvPr>
        </p:nvGraphicFramePr>
        <p:xfrm>
          <a:off x="475273" y="2397372"/>
          <a:ext cx="5425757" cy="4224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10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 (or tofu) stir-fry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0" marB="4573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Noodles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0" marB="4573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spring rolls</a:t>
                      </a:r>
                    </a:p>
                  </a:txBody>
                  <a:tcPr marL="91455" marR="91455" marT="45730" marB="4573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 chicken breast (or 3-4 thighs) or 100g of tofu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red chilli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clove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1cm fresh ginger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 green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 yellow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 mushrooms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1x10ml spoon reduced salt soy sauce</a:t>
                      </a:r>
                    </a:p>
                  </a:txBody>
                  <a:tcPr marL="91455" marR="91455" marT="45730" marB="4573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150g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dried noodles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spring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beansprouts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1x15ml spoon reduced salt soy sauce/fish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5ml spoon sesame seeds (optional)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5" marR="91455" marT="45730" marB="4573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1x small carrot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spring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40g beansprouts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25g frozen 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15ml spoon oyster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filo pastry sheets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</a:t>
                      </a:r>
                    </a:p>
                  </a:txBody>
                  <a:tcPr marL="91455" marR="91455" marT="45730" marB="45730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802624"/>
              </p:ext>
            </p:extLst>
          </p:nvPr>
        </p:nvGraphicFramePr>
        <p:xfrm>
          <a:off x="6419652" y="2386212"/>
          <a:ext cx="5423701" cy="4205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506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 (or tofu) stir-fry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24" marB="4572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Noodles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24" marB="4572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Simple spring rolls</a:t>
                      </a:r>
                    </a:p>
                  </a:txBody>
                  <a:tcPr marL="91420" marR="91420" marT="45724" marB="45724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D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814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 chicken breast (or 15-20 thighs) or 500g of tofu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red chilli’s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cloves of garlic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5cm fresh ginger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red onion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green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yellow pepper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mushrooms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5x10ml spoon reduced salt soy sauce</a:t>
                      </a:r>
                    </a:p>
                  </a:txBody>
                  <a:tcPr marL="91420" marR="91420" marT="45724" marB="45724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Spray 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750g</a:t>
                      </a: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dried noodles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spring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250g beansprouts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5x15ml spoon reduced salt soy sauce/fish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Sesame seeds (optional)</a:t>
                      </a:r>
                      <a:endParaRPr lang="en-GB" sz="1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24" marB="4572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 small carrot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 spring onions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200g beansprouts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125g frozen peas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x 15ml spoon oyster sauce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filo pastry sheets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1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GB" sz="13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0" marR="91420" marT="45724" marB="45724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99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 of 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802629" cy="3600000"/>
          </a:xfrm>
        </p:spPr>
        <p:txBody>
          <a:bodyPr/>
          <a:lstStyle/>
          <a:p>
            <a:r>
              <a:rPr lang="en-GB" sz="2000" dirty="0"/>
              <a:t>Review recipes to be cooked</a:t>
            </a:r>
            <a:r>
              <a:rPr lang="en-GB" sz="2000" dirty="0" smtClean="0"/>
              <a:t>.</a:t>
            </a:r>
          </a:p>
          <a:p>
            <a:r>
              <a:rPr lang="en-GB" sz="2000" dirty="0" smtClean="0"/>
              <a:t>Make </a:t>
            </a:r>
            <a:r>
              <a:rPr lang="en-GB" sz="2000" dirty="0"/>
              <a:t>the </a:t>
            </a:r>
            <a:r>
              <a:rPr lang="en-GB" sz="2000" dirty="0" smtClean="0"/>
              <a:t>spring rolls.</a:t>
            </a:r>
            <a:endParaRPr lang="en-GB" sz="2000" dirty="0"/>
          </a:p>
          <a:p>
            <a:r>
              <a:rPr lang="en-GB" sz="2000" dirty="0" smtClean="0"/>
              <a:t>Prepare </a:t>
            </a:r>
            <a:r>
              <a:rPr lang="en-GB" sz="2000" dirty="0"/>
              <a:t>the stir-fry and noodle ingredients.</a:t>
            </a:r>
          </a:p>
          <a:p>
            <a:r>
              <a:rPr lang="en-GB" sz="2000" dirty="0"/>
              <a:t>Make the stir-fry and noodles dishes, and serve.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9276" y="4611687"/>
            <a:ext cx="2592387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Ensure that you collect your equipment before you start to cook.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69502" y="4611687"/>
            <a:ext cx="2592388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Weigh and measure your ingredients accurately.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60407" y="4611687"/>
            <a:ext cx="2592388" cy="1569660"/>
          </a:xfrm>
          <a:prstGeom prst="rect">
            <a:avLst/>
          </a:prstGeom>
          <a:solidFill>
            <a:srgbClr val="C7D9BD"/>
          </a:solidFill>
          <a:ln w="38100">
            <a:solidFill>
              <a:srgbClr val="158B4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Keep your work surfaces clean and tidy – wash up as you go.</a:t>
            </a:r>
          </a:p>
        </p:txBody>
      </p:sp>
      <p:pic>
        <p:nvPicPr>
          <p:cNvPr id="7" name="Picture 13" descr="stirfry serv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603" y="1602321"/>
            <a:ext cx="2017435" cy="1362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4" descr="noodles serv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603" y="3036352"/>
            <a:ext cx="2017435" cy="133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www.foodafactoflife.org.uk/media/3907/simple-spring-rolls.jpg?anchor=center&amp;mode=crop&amp;width=402&amp;height=245&amp;rnd=132098236000000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/>
          <a:stretch/>
        </p:blipFill>
        <p:spPr bwMode="auto">
          <a:xfrm>
            <a:off x="9667702" y="2279610"/>
            <a:ext cx="2377441" cy="165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Healthy eating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7484273" cy="3600000"/>
          </a:xfrm>
        </p:spPr>
        <p:txBody>
          <a:bodyPr/>
          <a:lstStyle/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Remove the skin from chicken to lower the saturated fat provided.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Soy sauce is high in salt, so use reduced salt soy sauce and only in small amounts. </a:t>
            </a:r>
            <a:r>
              <a:rPr lang="en-GB" altLang="en-US" sz="2000" dirty="0" smtClean="0"/>
              <a:t>Replace </a:t>
            </a:r>
            <a:r>
              <a:rPr lang="en-GB" altLang="en-US" sz="2000" dirty="0"/>
              <a:t>soy sauce with other flavours with a lower salt content such as chilli, garlic and ginger.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Choose </a:t>
            </a:r>
            <a:r>
              <a:rPr lang="en-GB" altLang="en-US" sz="2000" dirty="0"/>
              <a:t>semi-skimmed milk and low fat yogurt.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Try replacing chicken with cooked salmon or mackerel to increase oily fish intake</a:t>
            </a:r>
            <a:r>
              <a:rPr lang="en-GB" altLang="en-US" sz="2000" dirty="0" smtClean="0"/>
              <a:t>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sz="2000" dirty="0" smtClean="0"/>
              <a:t>Add more </a:t>
            </a:r>
            <a:r>
              <a:rPr lang="en-GB" altLang="en-US" sz="2000" dirty="0"/>
              <a:t>vegetables </a:t>
            </a:r>
            <a:r>
              <a:rPr lang="en-GB" altLang="en-US" sz="2000" dirty="0" smtClean="0"/>
              <a:t>to the spring rolls such </a:t>
            </a:r>
            <a:r>
              <a:rPr lang="en-GB" altLang="en-US" sz="2000" dirty="0"/>
              <a:t>as </a:t>
            </a:r>
            <a:r>
              <a:rPr lang="en-GB" altLang="en-US" sz="2000" dirty="0" smtClean="0"/>
              <a:t>peas</a:t>
            </a:r>
            <a:r>
              <a:rPr lang="en-GB" altLang="en-US" sz="2000" dirty="0"/>
              <a:t>, </a:t>
            </a:r>
            <a:r>
              <a:rPr lang="en-GB" altLang="en-US" sz="2000" dirty="0" smtClean="0"/>
              <a:t>peppers or finely diced celery.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9881">
            <a:off x="7609302" y="3415929"/>
            <a:ext cx="3911842" cy="216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19336" r="818" b="10964"/>
          <a:stretch/>
        </p:blipFill>
        <p:spPr>
          <a:xfrm>
            <a:off x="9485808" y="2053245"/>
            <a:ext cx="2806931" cy="1691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94" y="4545660"/>
            <a:ext cx="2052321" cy="13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0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888</Words>
  <Application>Microsoft Office PowerPoint</Application>
  <PresentationFormat>Widescreen</PresentationFormat>
  <Paragraphs>138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Office Theme</vt:lpstr>
      <vt:lpstr>Custom Design</vt:lpstr>
      <vt:lpstr>1_Custom Design</vt:lpstr>
      <vt:lpstr>3_Custom Design</vt:lpstr>
      <vt:lpstr>Noodle time </vt:lpstr>
      <vt:lpstr>Aims and objectives</vt:lpstr>
      <vt:lpstr>Setting the scene </vt:lpstr>
      <vt:lpstr>Food hygiene – getting ready to cook </vt:lpstr>
      <vt:lpstr>Recipes - you will make: </vt:lpstr>
      <vt:lpstr>Food skills and techniques </vt:lpstr>
      <vt:lpstr>Shopping list </vt:lpstr>
      <vt:lpstr>Plan of action </vt:lpstr>
      <vt:lpstr>Healthy eating </vt:lpstr>
      <vt:lpstr>Budgeting</vt:lpstr>
      <vt:lpstr>Food safety and hygiene</vt:lpstr>
      <vt:lpstr>Cooking for the future </vt:lpstr>
      <vt:lpstr>Cooking for the future </vt:lpstr>
      <vt:lpstr>Noodle time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35</cp:revision>
  <dcterms:created xsi:type="dcterms:W3CDTF">2018-10-10T09:22:08Z</dcterms:created>
  <dcterms:modified xsi:type="dcterms:W3CDTF">2020-01-09T16:27:00Z</dcterms:modified>
</cp:coreProperties>
</file>