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9BD"/>
    <a:srgbClr val="158B4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15" d="100"/>
          <a:sy n="115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Take out? Cook in! 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34897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Cooking from scratch is usually a lot cheaper than eating out. Takeaways can be expensive, so making your own can help save money.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chicken thighs or try cheaper cuts of fish for the nuggets. Meat alternatives, such as </a:t>
            </a:r>
            <a:r>
              <a:rPr lang="en-GB" altLang="en-US" sz="2000" dirty="0" err="1"/>
              <a:t>mycoprotein</a:t>
            </a:r>
            <a:r>
              <a:rPr lang="en-GB" altLang="en-US" sz="2000" dirty="0"/>
              <a:t> or </a:t>
            </a:r>
            <a:r>
              <a:rPr lang="en-GB" altLang="en-US" sz="2000" dirty="0" smtClean="0"/>
              <a:t>tofu, </a:t>
            </a:r>
            <a:r>
              <a:rPr lang="en-GB" altLang="en-US" sz="2000" dirty="0"/>
              <a:t>or </a:t>
            </a:r>
            <a:r>
              <a:rPr lang="en-GB" altLang="en-US" sz="2000" dirty="0" smtClean="0"/>
              <a:t>vegetables, </a:t>
            </a:r>
            <a:r>
              <a:rPr lang="en-GB" altLang="en-US" sz="2000" dirty="0"/>
              <a:t>such as </a:t>
            </a:r>
            <a:r>
              <a:rPr lang="en-GB" altLang="en-US" sz="2000" dirty="0" smtClean="0"/>
              <a:t>avocado, </a:t>
            </a:r>
            <a:r>
              <a:rPr lang="en-GB" altLang="en-US" sz="2000" dirty="0"/>
              <a:t>may also be cheaper.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Providing they are stored correctly, potatoes can have a long shelf life and so can be bought in bulk.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your own breadcrumbs from leftover wholegrain bread and freeze until needed.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Try making the nuggets without the parmesan cheese or try to find cheaper alternatives such as garlic, chilli, fresh herbs or spices.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6906" y="2571092"/>
            <a:ext cx="2893917" cy="270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safety and hygiene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871604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Wash and dry hands thoroughly before and during cooking. </a:t>
            </a:r>
            <a:endParaRPr lang="en-GB" altLang="en-US" sz="11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Keep raw meat separate from cooked meat</a:t>
            </a:r>
            <a:r>
              <a:rPr lang="en-GB" altLang="en-US" sz="2000" dirty="0" smtClean="0"/>
              <a:t>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Ensure </a:t>
            </a:r>
            <a:r>
              <a:rPr lang="en-GB" altLang="en-US" sz="2000" dirty="0" smtClean="0"/>
              <a:t>that </a:t>
            </a:r>
            <a:r>
              <a:rPr lang="en-GB" altLang="en-US" sz="2000" dirty="0"/>
              <a:t>the chicken is cooked completely (no pink</a:t>
            </a:r>
            <a:r>
              <a:rPr lang="en-GB" altLang="en-US" sz="2000" dirty="0" smtClean="0"/>
              <a:t>).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a separate chopping board for raw meat, ideally a red one</a:t>
            </a:r>
            <a:r>
              <a:rPr lang="en-GB" altLang="en-US" sz="2000" dirty="0" smtClean="0"/>
              <a:t>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oven gloves to remove the tray from the oven</a:t>
            </a:r>
            <a:r>
              <a:rPr lang="en-GB" altLang="en-US" sz="2000" dirty="0" smtClean="0"/>
              <a:t>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Use lion </a:t>
            </a:r>
            <a:r>
              <a:rPr lang="en-GB" altLang="en-US" sz="2000" dirty="0"/>
              <a:t>mark eggs.</a:t>
            </a:r>
            <a:endParaRPr lang="en-GB" alt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330" y="1745673"/>
            <a:ext cx="4158204" cy="1824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784" y="3749040"/>
            <a:ext cx="384013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/>
              <a:t>Parmesan chicken nuggets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Replace the parmesan with garlic, chilli, fresh herbs or spices.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Change the chicken to pieces of fish, such as cod or salmon, or vegetables such as avocado.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</a:t>
            </a:r>
            <a:r>
              <a:rPr lang="en-GB" altLang="en-US" sz="2000" dirty="0" err="1"/>
              <a:t>mycoprotein</a:t>
            </a:r>
            <a:r>
              <a:rPr lang="en-GB" altLang="en-US" sz="2000" dirty="0"/>
              <a:t> for veggie nuggets.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your own breadcrumbs – either whiz bread in a blender or use a grater. Try different types of bread for variety.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None/>
              <a:defRPr/>
            </a:pP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14" descr="nuggets serv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743" y="2870387"/>
            <a:ext cx="3016840" cy="2399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675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94223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/>
              <a:t>Potato wedges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different seasonings, e.g. garlic, Italian herbs, spices like paprika.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sweet potatoes for a twist.</a:t>
            </a:r>
          </a:p>
          <a:p>
            <a:pPr>
              <a:buNone/>
              <a:defRPr/>
            </a:pPr>
            <a:endParaRPr lang="en-GB" altLang="en-US" sz="1100" b="1" u="sng" dirty="0"/>
          </a:p>
          <a:p>
            <a:pPr>
              <a:buNone/>
              <a:defRPr/>
            </a:pPr>
            <a:r>
              <a:rPr lang="en-GB" altLang="en-US" sz="2000" b="1" dirty="0"/>
              <a:t>Homemade coleslaw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Try substituting half of the quantity of mayonnaise with low fat plain yogurt for the coleslaw dressing.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Experiment by adding mustard, spring onion or lemon juice.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Try adding other vegetables such as shredded spinach or celery.</a:t>
            </a:r>
            <a:endParaRPr lang="en-GB" altLang="en-US" sz="2000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15" descr="wedges serv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7498" y="2138867"/>
            <a:ext cx="2644904" cy="2116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9" descr="\\bnf01\Company\Shared\Claire T\Pre-school resources\pre-school images online and on resources\Colesla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7498" y="4371092"/>
            <a:ext cx="2623866" cy="2111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023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Take out? Cook in!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Aims and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60334" cy="3600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b="1" dirty="0"/>
              <a:t>Aim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GB" altLang="en-US" sz="2000" dirty="0"/>
              <a:t>To make foods at home which you might buy from a take-away.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2000" dirty="0"/>
          </a:p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b="1" dirty="0"/>
              <a:t>Objectives: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work in pairs;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prepare chicken safely and hygienically;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kitchen equipment safely;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three tasty recipes for a treat.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7898" y="2161309"/>
            <a:ext cx="3724102" cy="389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the scene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913168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This module is about cooking tasty food which you might buy from a take-away.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The recipes are quick, simple and fun – they are also good value.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Easy to make with friends as a quick snack or meal.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825" y="2571092"/>
            <a:ext cx="4352180" cy="29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hygiene – getting ready to cook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Tie long hair up.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jewellery and watches.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jumpers and roll-up long sleeves.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Thoroughly wash and dry hands.  </a:t>
            </a:r>
          </a:p>
        </p:txBody>
      </p:sp>
      <p:pic>
        <p:nvPicPr>
          <p:cNvPr id="4" name="Picture 3" descr="S:\Shared\BNF Photographs\iStock Photo Images\Foods and drinks\iStock_000004436685XSma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9693" y="2283798"/>
            <a:ext cx="2612399" cy="173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S:\Shared\BNF Photographs\iStock Photo Images\People\Cooking\Woman Co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9644" y="4263832"/>
            <a:ext cx="26384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26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Recipes - you </a:t>
            </a:r>
            <a:r>
              <a:rPr lang="en-US" dirty="0"/>
              <a:t>will make: </a:t>
            </a:r>
          </a:p>
        </p:txBody>
      </p:sp>
      <p:sp>
        <p:nvSpPr>
          <p:cNvPr id="5" name="Text Placeholder 1"/>
          <p:cNvSpPr>
            <a:spLocks/>
          </p:cNvSpPr>
          <p:nvPr/>
        </p:nvSpPr>
        <p:spPr bwMode="auto">
          <a:xfrm>
            <a:off x="1554549" y="2766008"/>
            <a:ext cx="2743131" cy="725554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Parmesan chicken nuggets </a:t>
            </a:r>
          </a:p>
        </p:txBody>
      </p:sp>
      <p:sp>
        <p:nvSpPr>
          <p:cNvPr id="6" name="Text Placeholder 1"/>
          <p:cNvSpPr>
            <a:spLocks/>
          </p:cNvSpPr>
          <p:nvPr/>
        </p:nvSpPr>
        <p:spPr bwMode="auto">
          <a:xfrm>
            <a:off x="4807693" y="2766008"/>
            <a:ext cx="2644904" cy="742035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Potato wedges </a:t>
            </a:r>
          </a:p>
        </p:txBody>
      </p:sp>
      <p:sp>
        <p:nvSpPr>
          <p:cNvPr id="7" name="Text Placeholder 1"/>
          <p:cNvSpPr>
            <a:spLocks/>
          </p:cNvSpPr>
          <p:nvPr/>
        </p:nvSpPr>
        <p:spPr bwMode="auto">
          <a:xfrm>
            <a:off x="7962610" y="2757768"/>
            <a:ext cx="2623866" cy="725554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Coleslaw</a:t>
            </a:r>
          </a:p>
        </p:txBody>
      </p:sp>
      <p:pic>
        <p:nvPicPr>
          <p:cNvPr id="9" name="Picture 14" descr="nuggets serv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550" y="3660096"/>
            <a:ext cx="2743130" cy="218214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5" descr="wedges serv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693" y="3660096"/>
            <a:ext cx="2644904" cy="218214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9" descr="\\bnf01\Company\Shared\Claire T\Pre-school resources\pre-school images online and on resources\Colesla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610" y="3660095"/>
            <a:ext cx="2623866" cy="218214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383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skills and techniques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dirty="0" smtClean="0"/>
              <a:t>You will: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chop and slice;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grate;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coat;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the oven, e.g. bake.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381702" y="2594429"/>
            <a:ext cx="4072838" cy="2831544"/>
          </a:xfrm>
          <a:prstGeom prst="rect">
            <a:avLst/>
          </a:prstGeom>
          <a:solidFill>
            <a:srgbClr val="C7D9BD"/>
          </a:solidFill>
          <a:ln w="57150">
            <a:solidFill>
              <a:srgbClr val="158B4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not download and insert a BNF cooking skill video here?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3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Shopping </a:t>
            </a:r>
            <a:r>
              <a:rPr lang="en-US" dirty="0" smtClean="0"/>
              <a:t>list </a:t>
            </a: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75273" y="2295756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2 people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419652" y="2286029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10 people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807956"/>
              </p:ext>
            </p:extLst>
          </p:nvPr>
        </p:nvGraphicFramePr>
        <p:xfrm>
          <a:off x="496888" y="2652742"/>
          <a:ext cx="4191000" cy="39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82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Parmesan chicken nuggets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1" marB="45721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wedges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Coleslaw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1" marB="4572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2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50g breadcrumbs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1x5ml spoon mixed herbs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1x15ml spoon grated parmesan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chicken breasts or 200g thighs (or </a:t>
                      </a:r>
                      <a:r>
                        <a:rPr lang="en-GB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myco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-protein pieces)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1x15ml spoon plain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egg</a:t>
                      </a:r>
                    </a:p>
                  </a:txBody>
                  <a:tcPr marL="91455" marR="91455" marT="45721" marB="4572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oil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large potatoes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Chilli flakes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pepper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GB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¼ white cabbage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medium apple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carrot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2x15ml low fat mayonnaise</a:t>
                      </a:r>
                    </a:p>
                  </a:txBody>
                  <a:tcPr marL="91455" marR="91455" marT="45721" marB="45721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41691"/>
              </p:ext>
            </p:extLst>
          </p:nvPr>
        </p:nvGraphicFramePr>
        <p:xfrm>
          <a:off x="6538336" y="2638455"/>
          <a:ext cx="4191000" cy="3919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854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Parmesan chicken nuggets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40" marB="457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wedges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40" marB="457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Coleslaw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40" marB="4574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6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250g breadcrumbs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5x5ml spoon mixed herbs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5x15ml spoon grated parmesan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chicken breasts or 1kg thighs (or </a:t>
                      </a:r>
                      <a:r>
                        <a:rPr lang="en-GB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myco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-protein pieces)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5x15ml spoon plain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eggs</a:t>
                      </a:r>
                    </a:p>
                  </a:txBody>
                  <a:tcPr marL="91455" marR="91455" marT="45740" marB="4574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oil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large potatoes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Chilli flakes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pepper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GB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1¼ white cabbage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medium apples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carrots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10x15ml low fat mayonnaise</a:t>
                      </a:r>
                    </a:p>
                  </a:txBody>
                  <a:tcPr marL="91455" marR="91455" marT="45740" marB="4574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9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action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Review recipes to be cooked.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Prepare the wedges – bake in the oven.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Prepare the nuggets – bake in the oven.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the coleslaw – cover and place in the fridge.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Serve.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69276" y="5098075"/>
            <a:ext cx="3272565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you collect your equipment before you start to cook.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91369" y="5096789"/>
            <a:ext cx="3272566" cy="707886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Weigh and measure your ingredients accurately.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21433" y="5098075"/>
            <a:ext cx="3272566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your work surfaces clean and tidy – wash up as you go.</a:t>
            </a:r>
          </a:p>
        </p:txBody>
      </p:sp>
      <p:pic>
        <p:nvPicPr>
          <p:cNvPr id="7" name="Picture 14" descr="nuggets serv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407" y="1201967"/>
            <a:ext cx="2040415" cy="162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15" descr="wedges serv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407" y="2901211"/>
            <a:ext cx="2040415" cy="1633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9" descr="\\bnf01\Company\Shared\Claire T\Pre-school resources\pre-school images online and on resources\Colesla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8467" y="1977954"/>
            <a:ext cx="2105532" cy="1694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70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Healthy eating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64565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As these nuggets are oven baked instead of fried, less fat is used during cooking. 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Leave the skins on the potato wedges to increase the amount of fibre. 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half of the quantity of mayonnaise and add low fat plain yogurt to make the coleslaw dressing.</a:t>
            </a:r>
            <a:endParaRPr lang="en-GB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the parmesan cheese to reduce the saturated fat and energy in the meal. Add black pepper, garlic, chilli and/or ginger.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Add a side-salad or cooked vegetables, to increase your 5 A DAY.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6556" y="1670860"/>
            <a:ext cx="2684772" cy="2610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926" y="4297682"/>
            <a:ext cx="2922666" cy="21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0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788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Take out? Cook in! </vt:lpstr>
      <vt:lpstr>Aims and objectives</vt:lpstr>
      <vt:lpstr>Setting the scene </vt:lpstr>
      <vt:lpstr>Food hygiene – getting ready to cook </vt:lpstr>
      <vt:lpstr>Recipes - you will make: </vt:lpstr>
      <vt:lpstr>Food skills and techniques </vt:lpstr>
      <vt:lpstr>Shopping list </vt:lpstr>
      <vt:lpstr>Plan of action </vt:lpstr>
      <vt:lpstr>Healthy eating </vt:lpstr>
      <vt:lpstr>Budgeting</vt:lpstr>
      <vt:lpstr>Food safety and hygiene</vt:lpstr>
      <vt:lpstr>Cooking for the future </vt:lpstr>
      <vt:lpstr>Cooking for the future </vt:lpstr>
      <vt:lpstr>Take out? Cook in!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36</cp:revision>
  <dcterms:created xsi:type="dcterms:W3CDTF">2018-10-10T09:22:08Z</dcterms:created>
  <dcterms:modified xsi:type="dcterms:W3CDTF">2019-12-06T11:33:57Z</dcterms:modified>
</cp:coreProperties>
</file>