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sldIdLst>
    <p:sldId id="256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9BD"/>
    <a:srgbClr val="158B44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5"/>
    <p:restoredTop sz="94655"/>
  </p:normalViewPr>
  <p:slideViewPr>
    <p:cSldViewPr snapToGrid="0" snapToObjects="1">
      <p:cViewPr varScale="1">
        <p:scale>
          <a:sx n="87" d="100"/>
          <a:sy n="87" d="100"/>
        </p:scale>
        <p:origin x="114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7D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Back to </a:t>
            </a:r>
            <a:r>
              <a:rPr lang="en-US" altLang="en-US" dirty="0" smtClean="0"/>
              <a:t>basics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Budgeting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7293081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Eggs are relatively cheap and a source of protein.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Couscous has a long shelf life if stored correctly so can be bought in bulk.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Double the recipe and make two quiches – keep one in the freezer for next time.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a stronger tasting cheese e.g. mature cheddar or stilton, as this means you can use less each time.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Add canned fruit (in natural juice) to your fruit salad.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Fresh fruit and vegetables can be cheaper from a local market rather than a </a:t>
            </a:r>
            <a:r>
              <a:rPr lang="en-GB" altLang="en-US" sz="2000" dirty="0" smtClean="0"/>
              <a:t>supermarket. </a:t>
            </a:r>
            <a:r>
              <a:rPr lang="en-GB" sz="2000" dirty="0" smtClean="0"/>
              <a:t>Frozen vegetables also </a:t>
            </a:r>
            <a:r>
              <a:rPr lang="en-GB" sz="2000" dirty="0"/>
              <a:t>tend to be cheaper than fresh, and can help to cut down on food waste.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r="10721"/>
          <a:stretch/>
        </p:blipFill>
        <p:spPr>
          <a:xfrm>
            <a:off x="8595359" y="3731161"/>
            <a:ext cx="3450817" cy="2321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20088" r="8793" b="7535"/>
          <a:stretch/>
        </p:blipFill>
        <p:spPr>
          <a:xfrm>
            <a:off x="9534593" y="1923798"/>
            <a:ext cx="2153101" cy="14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6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safety and hygiene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386993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Wash and dry hands thoroughly before and during cooking.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Keep eggs in the fridge.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oven gloves to remove the quiche from the oven.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a chopping board.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Wash fresh fruit and vegetables before use to remove any dirt and bacteria.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lion mark eggs.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If you keep left-overs, store safely in a fridge within two hours.</a:t>
            </a:r>
          </a:p>
          <a:p>
            <a:pPr marL="0" indent="0">
              <a:buNone/>
            </a:pPr>
            <a:endParaRPr lang="en-GB" sz="2000" b="1" dirty="0"/>
          </a:p>
        </p:txBody>
      </p:sp>
      <p:pic>
        <p:nvPicPr>
          <p:cNvPr id="4" name="Picture 3" descr="https://www.egginfo.co.uk/sites/default/files/styles/page_banner_image/public/bowl%20of%20eggs_4.jpg?itok=VErDKQMu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3" b="21030"/>
          <a:stretch/>
        </p:blipFill>
        <p:spPr bwMode="auto">
          <a:xfrm>
            <a:off x="9485523" y="1993052"/>
            <a:ext cx="2338580" cy="196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79" y="4200627"/>
            <a:ext cx="2745970" cy="210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6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236594" cy="3600000"/>
          </a:xfrm>
        </p:spPr>
        <p:txBody>
          <a:bodyPr/>
          <a:lstStyle/>
          <a:p>
            <a:pPr>
              <a:buNone/>
              <a:defRPr/>
            </a:pPr>
            <a:r>
              <a:rPr lang="en-GB" altLang="en-US" sz="2000" b="1" dirty="0"/>
              <a:t>Quiche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Try adding canned salmon or tuna instead of bacon.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Change the cheddar for other types of cheese – you could try goats cheese, parmesan or ricotta. 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None/>
              <a:defRPr/>
            </a:pPr>
            <a:r>
              <a:rPr lang="en-GB" altLang="en-US" sz="2000" b="1" dirty="0"/>
              <a:t>Vegetable couscous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Vary the vegetables in the couscous dish, e.g. pomegranate seeds, avocado, grated carrot, celery, spring onion, or olives.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Replace the chickpeas with other pulses such as cannellini beans or kidney beans, or chopped chicken or ham.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None/>
              <a:defRPr/>
            </a:pPr>
            <a:endParaRPr lang="en-GB" sz="2000" b="1" dirty="0">
              <a:solidFill>
                <a:srgbClr val="0070C0"/>
              </a:solidFill>
            </a:endParaRPr>
          </a:p>
        </p:txBody>
      </p:sp>
      <p:pic>
        <p:nvPicPr>
          <p:cNvPr id="4" name="Picture 14" descr="quich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4980" y="1873482"/>
            <a:ext cx="2730973" cy="2083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15" descr="couscous ser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9193" y="4093780"/>
            <a:ext cx="2702545" cy="2077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675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453495" cy="3600000"/>
          </a:xfrm>
        </p:spPr>
        <p:txBody>
          <a:bodyPr/>
          <a:lstStyle/>
          <a:p>
            <a:pPr>
              <a:buNone/>
              <a:defRPr/>
            </a:pPr>
            <a:r>
              <a:rPr lang="en-GB" altLang="en-US" sz="2000" b="1" dirty="0"/>
              <a:t>Fruit salad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fresh fruit in season, </a:t>
            </a:r>
            <a:r>
              <a:rPr lang="en-GB" altLang="en-US" sz="2000" dirty="0" smtClean="0"/>
              <a:t>e.g. </a:t>
            </a:r>
            <a:r>
              <a:rPr lang="en-GB" altLang="en-US" sz="2000" dirty="0"/>
              <a:t>strawberries in summer or apples in autumn.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Mix in some canned fruit (in </a:t>
            </a:r>
            <a:r>
              <a:rPr lang="en-GB" altLang="en-US" sz="2000" dirty="0" smtClean="0"/>
              <a:t>100% </a:t>
            </a:r>
            <a:r>
              <a:rPr lang="en-GB" altLang="en-US" sz="2000" dirty="0"/>
              <a:t>juice), </a:t>
            </a:r>
            <a:r>
              <a:rPr lang="en-GB" altLang="en-US" sz="2000" dirty="0" smtClean="0"/>
              <a:t>such as </a:t>
            </a:r>
            <a:r>
              <a:rPr lang="en-GB" altLang="en-US" sz="2000" dirty="0"/>
              <a:t>pineapple or peaches.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There are no restrictions on the types of fruit you could include in this dish.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Serve with low-fat plain yogurt for breakfast or dessert.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2000" b="1" dirty="0"/>
          </a:p>
        </p:txBody>
      </p:sp>
      <p:pic>
        <p:nvPicPr>
          <p:cNvPr id="4" name="Picture 16" descr="fruitsalad serv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857" y="2895231"/>
            <a:ext cx="3098436" cy="2403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80239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Back to basics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 smtClean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 smtClean="0"/>
              <a:t>www.foodafactoflife.org.uk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90538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Aims and objectives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195800" cy="3600000"/>
          </a:xfrm>
        </p:spPr>
        <p:txBody>
          <a:bodyPr/>
          <a:lstStyle/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b="1" dirty="0"/>
              <a:t>Aim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000" dirty="0"/>
              <a:t>To make three basic recipes to develop baking and knife skills.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2000" dirty="0"/>
          </a:p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b="1" dirty="0"/>
              <a:t>Objectives: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work in pairs;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shortcrust pastry;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kitchen equipment safely;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three tasty recipes for a healthy, balanced meal.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76" y="2881590"/>
            <a:ext cx="4218943" cy="281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Setting the scene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6702876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This module is about making basic recipes which can be adapted in the future.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Couscous is cheap, easy to prepare and a good alternative to rice or pasta. 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These are basic dishes that can be prepared in advance and can be adapted easily to suit your mood and taste.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r="8620"/>
          <a:stretch/>
        </p:blipFill>
        <p:spPr>
          <a:xfrm>
            <a:off x="8711237" y="3676989"/>
            <a:ext cx="3333404" cy="2702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17776" r="12209" b="9119"/>
          <a:stretch/>
        </p:blipFill>
        <p:spPr>
          <a:xfrm>
            <a:off x="8711237" y="1784904"/>
            <a:ext cx="3163093" cy="205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8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hygiene – getting ready to cook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Tie long hair up.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jewellery and watches.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jumpers and roll-up long sleeves.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Thoroughly wash and dry hands.  </a:t>
            </a:r>
          </a:p>
        </p:txBody>
      </p:sp>
      <p:pic>
        <p:nvPicPr>
          <p:cNvPr id="4" name="Picture 3" descr="S:\Shared\BNF Photographs\iStock Photo Images\Foods and drinks\iStock_000004436685XSma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2743" y="2283798"/>
            <a:ext cx="2612399" cy="173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S:\Shared\BNF Photographs\iStock Photo Images\People\Cooking\Woman Cook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694" y="4263832"/>
            <a:ext cx="26384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26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Recipes - you </a:t>
            </a:r>
            <a:r>
              <a:rPr lang="en-US" dirty="0"/>
              <a:t>will make: </a:t>
            </a:r>
          </a:p>
        </p:txBody>
      </p:sp>
      <p:sp>
        <p:nvSpPr>
          <p:cNvPr id="5" name="Text Placeholder 1"/>
          <p:cNvSpPr>
            <a:spLocks/>
          </p:cNvSpPr>
          <p:nvPr/>
        </p:nvSpPr>
        <p:spPr bwMode="auto">
          <a:xfrm>
            <a:off x="1390148" y="2766008"/>
            <a:ext cx="2807779" cy="725554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dirty="0"/>
              <a:t>Quiche</a:t>
            </a:r>
          </a:p>
        </p:txBody>
      </p:sp>
      <p:sp>
        <p:nvSpPr>
          <p:cNvPr id="6" name="Text Placeholder 1"/>
          <p:cNvSpPr>
            <a:spLocks/>
          </p:cNvSpPr>
          <p:nvPr/>
        </p:nvSpPr>
        <p:spPr bwMode="auto">
          <a:xfrm>
            <a:off x="4740869" y="2766008"/>
            <a:ext cx="2778551" cy="742035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dirty="0"/>
              <a:t>Vegetable </a:t>
            </a:r>
            <a:r>
              <a:rPr lang="en-US" altLang="en-US" dirty="0" smtClean="0"/>
              <a:t>couscous</a:t>
            </a:r>
            <a:endParaRPr lang="en-US" altLang="en-US" dirty="0"/>
          </a:p>
        </p:txBody>
      </p:sp>
      <p:sp>
        <p:nvSpPr>
          <p:cNvPr id="7" name="Text Placeholder 1"/>
          <p:cNvSpPr>
            <a:spLocks/>
          </p:cNvSpPr>
          <p:nvPr/>
        </p:nvSpPr>
        <p:spPr bwMode="auto">
          <a:xfrm>
            <a:off x="7893694" y="2757768"/>
            <a:ext cx="2761698" cy="725554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dirty="0"/>
              <a:t>Fruit </a:t>
            </a:r>
            <a:r>
              <a:rPr lang="en-GB" altLang="en-US" dirty="0" smtClean="0"/>
              <a:t>salad</a:t>
            </a:r>
            <a:endParaRPr lang="en-GB" altLang="en-US" dirty="0"/>
          </a:p>
        </p:txBody>
      </p:sp>
      <p:pic>
        <p:nvPicPr>
          <p:cNvPr id="11" name="Picture 14" descr="quich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148" y="3771378"/>
            <a:ext cx="2807779" cy="214209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5" descr="couscous ser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0869" y="3777736"/>
            <a:ext cx="2778551" cy="21357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6" descr="fruitsalad serve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694" y="3767633"/>
            <a:ext cx="2761698" cy="214209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3838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skills and techniques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dirty="0"/>
              <a:t>You will: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peel, chop and slice;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stir, mix and combine;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roll-out;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line a flan tin;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the </a:t>
            </a:r>
            <a:r>
              <a:rPr lang="en-GB" altLang="en-US" sz="2000" dirty="0" err="1"/>
              <a:t>the</a:t>
            </a:r>
            <a:r>
              <a:rPr lang="en-GB" altLang="en-US" sz="2000" dirty="0"/>
              <a:t> oven;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a kettle.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1702" y="2594429"/>
            <a:ext cx="4072838" cy="2831544"/>
          </a:xfrm>
          <a:prstGeom prst="rect">
            <a:avLst/>
          </a:prstGeom>
          <a:solidFill>
            <a:srgbClr val="C7D9BD"/>
          </a:solidFill>
          <a:ln w="57150">
            <a:solidFill>
              <a:srgbClr val="158B44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not download and insert a BNF cooking skill video here?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3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Shopping </a:t>
            </a:r>
            <a:r>
              <a:rPr lang="en-US" dirty="0" smtClean="0"/>
              <a:t>list </a:t>
            </a:r>
            <a:endParaRPr lang="en-US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502977" y="2273440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/>
              <a:t>For 2 people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128707" y="2273439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/>
              <a:t>For 10 people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580232"/>
              </p:ext>
            </p:extLst>
          </p:nvPr>
        </p:nvGraphicFramePr>
        <p:xfrm>
          <a:off x="577791" y="2676730"/>
          <a:ext cx="5382433" cy="3748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140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Quiche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Vegetable couscous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Fruit salad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03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100g plain flour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hard baking vegetable fat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large eggs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125ml semi-skimmed milk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reduced fat cheddar cheese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tomato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rashers of bacon (or 3 mushrooms and spray oil)</a:t>
                      </a:r>
                    </a:p>
                  </a:txBody>
                  <a:tcPr marL="91455" marR="91455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reduced salt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stock cube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200g couscous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red onion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red pepper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almond flakes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raisins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100g can chickpeas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2x15ml spoons parsley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banana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apple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orange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strawberries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grapes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kiwi fruit</a:t>
                      </a:r>
                    </a:p>
                  </a:txBody>
                  <a:tcPr marL="91455" marR="91455" marT="45726" marB="45726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584275"/>
              </p:ext>
            </p:extLst>
          </p:nvPr>
        </p:nvGraphicFramePr>
        <p:xfrm>
          <a:off x="6203840" y="2676730"/>
          <a:ext cx="5382433" cy="3748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140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Quiche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Vegetable couscous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Fruit salad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03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500g plain flour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hard baking vegetable fat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large eggs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625ml semi-skimmed milk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reduced fat cheddar cheese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tomato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rashers of bacon (or 15 mushrooms and spray oil)</a:t>
                      </a:r>
                    </a:p>
                  </a:txBody>
                  <a:tcPr marL="91455" marR="91455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reduced salt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stock cube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1kg couscous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red onion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red pepper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almond flakes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raisins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500g can chickpeas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10x15ml spoons parsley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bananas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apples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oranges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strawberries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of grapes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kiwi fruits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GB" sz="13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6" marB="45726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994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 of action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Review recipes to be cooked.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Prepare the pastry – place in the fridge.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the fruit salad – place in the fridge.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the quiche – bake in the oven.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Prepare the couscous and serve.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69276" y="5098771"/>
            <a:ext cx="3129346" cy="1015663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that you collect your equipment before you start to cook.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753395" y="5098771"/>
            <a:ext cx="3129347" cy="707886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Weigh and measure your ingredients accurately.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252754" y="5098771"/>
            <a:ext cx="3129347" cy="1015663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Keep your work surfaces clean and tidy – wash up as you go.</a:t>
            </a:r>
          </a:p>
        </p:txBody>
      </p:sp>
      <p:pic>
        <p:nvPicPr>
          <p:cNvPr id="7" name="Picture 14" descr="quich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9419" y="1180277"/>
            <a:ext cx="2030069" cy="1548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5" descr="couscous ser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551" y="2785831"/>
            <a:ext cx="2008937" cy="154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6" descr="fruitsalad serve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3239" y="1954660"/>
            <a:ext cx="1996752" cy="1548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707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Healthy eating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7" y="2463027"/>
            <a:ext cx="7853538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Choose reduced salt bacon and reduced fat cheese in the </a:t>
            </a:r>
            <a:r>
              <a:rPr lang="en-GB" altLang="en-US" sz="2000" dirty="0" smtClean="0"/>
              <a:t>quiche and, if </a:t>
            </a:r>
            <a:r>
              <a:rPr lang="en-GB" altLang="en-US" sz="2000" dirty="0"/>
              <a:t>using bacon, remove any visible fat.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reduced salt stock cubes, using half a cube, or add more herbs or lemon juice for flavour to the </a:t>
            </a:r>
            <a:r>
              <a:rPr lang="en-GB" altLang="en-US" sz="2000" dirty="0" err="1"/>
              <a:t>cous</a:t>
            </a:r>
            <a:r>
              <a:rPr lang="en-GB" altLang="en-US" sz="2000" dirty="0"/>
              <a:t> </a:t>
            </a:r>
            <a:r>
              <a:rPr lang="en-GB" altLang="en-US" sz="2000" dirty="0" err="1"/>
              <a:t>cous</a:t>
            </a:r>
            <a:r>
              <a:rPr lang="en-GB" altLang="en-US" sz="2000" dirty="0"/>
              <a:t>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Make a </a:t>
            </a:r>
            <a:r>
              <a:rPr lang="en-US" altLang="en-US" sz="2000" dirty="0" err="1"/>
              <a:t>crustless</a:t>
            </a:r>
            <a:r>
              <a:rPr lang="en-US" altLang="en-US" sz="2000" dirty="0"/>
              <a:t> quiche! The filling is simply a frittata – pour the egg mixture (and other ingredients) into a greased dish.</a:t>
            </a:r>
            <a:endParaRPr lang="en-GB" altLang="en-US" sz="200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Add lemon juice to the fruit salad to stop the fruit turning brown through enzymatic browning.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If using canned fruit opt for those canned in 100% juice rather than </a:t>
            </a:r>
            <a:r>
              <a:rPr lang="en-GB" altLang="en-US" sz="2000" dirty="0" smtClean="0"/>
              <a:t>syrup</a:t>
            </a:r>
            <a:r>
              <a:rPr lang="en-GB" altLang="en-US" sz="2000" dirty="0"/>
              <a:t> </a:t>
            </a:r>
            <a:r>
              <a:rPr lang="en-GB" altLang="en-US" sz="2000" dirty="0" smtClean="0"/>
              <a:t>and add </a:t>
            </a:r>
            <a:r>
              <a:rPr lang="en-GB" altLang="en-US" sz="2000" dirty="0"/>
              <a:t>extra fruit to the fruit </a:t>
            </a:r>
            <a:r>
              <a:rPr lang="en-GB" altLang="en-US" sz="2000" dirty="0" smtClean="0"/>
              <a:t>salad</a:t>
            </a:r>
            <a:r>
              <a:rPr lang="en-GB" altLang="en-US" sz="2000" dirty="0"/>
              <a:t> </a:t>
            </a:r>
            <a:r>
              <a:rPr lang="en-GB" altLang="en-US" sz="2000" dirty="0" smtClean="0"/>
              <a:t>and veg or salad to the quiche.</a:t>
            </a:r>
            <a:endParaRPr lang="en-GB" altLang="en-US" sz="200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/>
              <a:t>Use </a:t>
            </a:r>
            <a:r>
              <a:rPr lang="en-GB" altLang="en-US" sz="2000" dirty="0"/>
              <a:t>canned salmon or mackerel in the quiche to increase oily fish intake.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48" y="2283798"/>
            <a:ext cx="2561791" cy="1744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48" y="4380161"/>
            <a:ext cx="2524298" cy="16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6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903</Words>
  <Application>Microsoft Office PowerPoint</Application>
  <PresentationFormat>Widescreen</PresentationFormat>
  <Paragraphs>137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Office Theme</vt:lpstr>
      <vt:lpstr>Custom Design</vt:lpstr>
      <vt:lpstr>1_Custom Design</vt:lpstr>
      <vt:lpstr>3_Custom Design</vt:lpstr>
      <vt:lpstr>Back to basics </vt:lpstr>
      <vt:lpstr>Aims and objectives</vt:lpstr>
      <vt:lpstr>Setting the scene </vt:lpstr>
      <vt:lpstr>Food hygiene – getting ready to cook </vt:lpstr>
      <vt:lpstr>Recipes - you will make: </vt:lpstr>
      <vt:lpstr>Food skills and techniques </vt:lpstr>
      <vt:lpstr>Shopping list </vt:lpstr>
      <vt:lpstr>Plan of action </vt:lpstr>
      <vt:lpstr>Healthy eating </vt:lpstr>
      <vt:lpstr>Budgeting</vt:lpstr>
      <vt:lpstr>Food safety and hygiene</vt:lpstr>
      <vt:lpstr>Cooking for the future </vt:lpstr>
      <vt:lpstr>Cooking for the future </vt:lpstr>
      <vt:lpstr>Back to basics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Roy Ballam</cp:lastModifiedBy>
  <cp:revision>37</cp:revision>
  <dcterms:created xsi:type="dcterms:W3CDTF">2018-10-10T09:22:08Z</dcterms:created>
  <dcterms:modified xsi:type="dcterms:W3CDTF">2019-12-02T14:46:13Z</dcterms:modified>
</cp:coreProperties>
</file>