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2" r:id="rId3"/>
    <p:sldMasterId id="2147483691" r:id="rId4"/>
    <p:sldMasterId id="2147483712" r:id="rId5"/>
    <p:sldMasterId id="2147483722" r:id="rId6"/>
  </p:sldMasterIdLst>
  <p:notesMasterIdLst>
    <p:notesMasterId r:id="rId33"/>
  </p:notesMasterIdLst>
  <p:sldIdLst>
    <p:sldId id="263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9" r:id="rId16"/>
    <p:sldId id="287" r:id="rId17"/>
    <p:sldId id="291" r:id="rId18"/>
    <p:sldId id="288" r:id="rId19"/>
    <p:sldId id="290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1" r:id="rId28"/>
    <p:sldId id="302" r:id="rId29"/>
    <p:sldId id="304" r:id="rId30"/>
    <p:sldId id="303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Isaac" initials="TI" lastIdx="1" clrIdx="0">
    <p:extLst>
      <p:ext uri="{19B8F6BF-5375-455C-9EA6-DF929625EA0E}">
        <p15:presenceInfo xmlns:p15="http://schemas.microsoft.com/office/powerpoint/2012/main" userId="S-1-5-21-1665967513-392603432-690352825-7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2299" autoAdjust="0"/>
  </p:normalViewPr>
  <p:slideViewPr>
    <p:cSldViewPr snapToGrid="0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66B7-C747-47AC-B32D-FB544584B207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EC46D-F132-47C9-A89D-03060D3CA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0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Rebecca asked if we could give</a:t>
            </a:r>
            <a:r>
              <a:rPr lang="en-GB" baseline="0" dirty="0" smtClean="0"/>
              <a:t> you a presentation on where we go next with the FEP, so I put these slides together in consultation with Susannah.</a:t>
            </a:r>
          </a:p>
          <a:p>
            <a:r>
              <a:rPr lang="en-GB" baseline="0" dirty="0" smtClean="0"/>
              <a:t>I’ve based them on the analogy we’ve used before where the FEP provides us with a highly effective delivery vehicle.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EC46D-F132-47C9-A89D-03060D3CA1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4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27996-8B2F-4884-861D-66E73F7E4C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0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eals and Oilseed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92" y="5367339"/>
            <a:ext cx="1667515" cy="1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4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6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6"/>
            <a:ext cx="11376025" cy="1169988"/>
          </a:xfrm>
        </p:spPr>
        <p:txBody>
          <a:bodyPr anchor="ctr" anchorCtr="0">
            <a:normAutofit/>
          </a:bodyPr>
          <a:lstStyle>
            <a:lvl1pPr>
              <a:defRPr sz="2850" b="0" i="0"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628775"/>
            <a:ext cx="11376025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077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6"/>
            <a:ext cx="11376025" cy="1169988"/>
          </a:xfrm>
        </p:spPr>
        <p:txBody>
          <a:bodyPr anchor="ctr" anchorCtr="0">
            <a:normAutofit/>
          </a:bodyPr>
          <a:lstStyle>
            <a:lvl1pPr>
              <a:defRPr sz="3200" b="0" i="0"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628775"/>
            <a:ext cx="11376025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825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9" y="1628776"/>
            <a:ext cx="5586412" cy="4895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586413" cy="4895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60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11376024" cy="116998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628775"/>
            <a:ext cx="559064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9" y="2505075"/>
            <a:ext cx="5590647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28775"/>
            <a:ext cx="561181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1813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87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82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7989" y="333375"/>
            <a:ext cx="11376025" cy="619125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2pPr>
            <a:lvl3pPr marL="6858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3pPr>
            <a:lvl4pPr marL="10287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4pPr>
            <a:lvl5pPr marL="13716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96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4365097" cy="116998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872" y="333376"/>
            <a:ext cx="6840141" cy="61912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9" y="1628776"/>
            <a:ext cx="4365097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3" y="346024"/>
            <a:ext cx="110974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4679900" cy="1169987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0"/>
            <a:ext cx="7008283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9" y="1628775"/>
            <a:ext cx="4679900" cy="48958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3" y="346024"/>
            <a:ext cx="110974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9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r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66" y="5461397"/>
            <a:ext cx="560591" cy="8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0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333376"/>
            <a:ext cx="11376025" cy="1169988"/>
          </a:xfrm>
        </p:spPr>
        <p:txBody>
          <a:bodyPr anchor="ctr" anchorCtr="0">
            <a:normAutofit/>
          </a:bodyPr>
          <a:lstStyle>
            <a:lvl1pPr>
              <a:defRPr sz="3800" b="0" i="0"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628775"/>
            <a:ext cx="11376025" cy="489585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350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628776"/>
            <a:ext cx="5586412" cy="4895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28776"/>
            <a:ext cx="5586413" cy="4895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28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11376024" cy="1169986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628775"/>
            <a:ext cx="55906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505075"/>
            <a:ext cx="5590646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28775"/>
            <a:ext cx="56118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1813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84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17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6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7988" y="333375"/>
            <a:ext cx="11376025" cy="619125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 algn="ctr">
              <a:buNone/>
              <a:defRPr sz="4400" b="1">
                <a:latin typeface="Ubuntu" charset="0"/>
                <a:ea typeface="Ubuntu" charset="0"/>
                <a:cs typeface="Ubuntu" charset="0"/>
              </a:defRPr>
            </a:lvl2pPr>
            <a:lvl3pPr marL="914400" indent="0" algn="ctr">
              <a:buNone/>
              <a:defRPr sz="4400" b="1">
                <a:latin typeface="Ubuntu" charset="0"/>
                <a:ea typeface="Ubuntu" charset="0"/>
                <a:cs typeface="Ubuntu" charset="0"/>
              </a:defRPr>
            </a:lvl3pPr>
            <a:lvl4pPr marL="1371600" indent="0" algn="ctr">
              <a:buNone/>
              <a:defRPr sz="4400" b="1">
                <a:latin typeface="Ubuntu" charset="0"/>
                <a:ea typeface="Ubuntu" charset="0"/>
                <a:cs typeface="Ubuntu" charset="0"/>
              </a:defRPr>
            </a:lvl4pPr>
            <a:lvl5pPr marL="1828800" indent="0" algn="ctr">
              <a:buNone/>
              <a:defRPr sz="4400" b="1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49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33375"/>
            <a:ext cx="4365097" cy="116998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872" y="333376"/>
            <a:ext cx="6840141" cy="6191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1628776"/>
            <a:ext cx="4365097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06" y="333375"/>
            <a:ext cx="83230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1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33375"/>
            <a:ext cx="4679900" cy="116998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6" y="0"/>
            <a:ext cx="700828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1628775"/>
            <a:ext cx="4679900" cy="48958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06" y="333375"/>
            <a:ext cx="83230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Sect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121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r="3603"/>
          <a:stretch/>
        </p:blipFill>
        <p:spPr>
          <a:xfrm>
            <a:off x="0" y="5453743"/>
            <a:ext cx="1219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ry Section Header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68" y="5419725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33808" r="8484" b="21580"/>
          <a:stretch/>
        </p:blipFill>
        <p:spPr>
          <a:xfrm>
            <a:off x="0" y="5411317"/>
            <a:ext cx="12192000" cy="14847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576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ry Title Slide - Wel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23423" r="7713" b="8013"/>
          <a:stretch/>
        </p:blipFill>
        <p:spPr>
          <a:xfrm>
            <a:off x="0" y="5373216"/>
            <a:ext cx="1219200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47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6999" r="8532" b="35275"/>
          <a:stretch/>
        </p:blipFill>
        <p:spPr>
          <a:xfrm>
            <a:off x="0" y="5661250"/>
            <a:ext cx="12192000" cy="8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6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ticul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r="4357"/>
          <a:stretch/>
        </p:blipFill>
        <p:spPr>
          <a:xfrm>
            <a:off x="0" y="5638802"/>
            <a:ext cx="12192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7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ato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4" r="5607"/>
          <a:stretch/>
        </p:blipFill>
        <p:spPr>
          <a:xfrm>
            <a:off x="0" y="5595457"/>
            <a:ext cx="12192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9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f &amp; Lam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988" y="6524629"/>
            <a:ext cx="863477" cy="196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905" y="6524629"/>
            <a:ext cx="3384376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3337" y="6524629"/>
            <a:ext cx="576064" cy="1968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7990" y="2999214"/>
            <a:ext cx="11376025" cy="17259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2700" b="0" i="0">
                <a:solidFill>
                  <a:schemeClr val="bg1"/>
                </a:solidFill>
                <a:latin typeface="Ubuntu Medium" charset="0"/>
                <a:ea typeface="Ubuntu Medium" charset="0"/>
                <a:cs typeface="Ubuntu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7988" y="4941169"/>
            <a:ext cx="11376024" cy="15834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6696075" cy="4333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  <a:lvl2pPr>
              <a:defRPr sz="1013">
                <a:latin typeface="Ubuntu" charset="0"/>
                <a:ea typeface="Ubuntu" charset="0"/>
                <a:cs typeface="Ubuntu" charset="0"/>
              </a:defRPr>
            </a:lvl2pPr>
            <a:lvl3pPr>
              <a:defRPr sz="900">
                <a:latin typeface="Ubuntu" charset="0"/>
                <a:ea typeface="Ubuntu" charset="0"/>
                <a:cs typeface="Ubuntu" charset="0"/>
              </a:defRPr>
            </a:lvl3pPr>
            <a:lvl4pPr>
              <a:defRPr sz="788">
                <a:latin typeface="Ubuntu" charset="0"/>
                <a:ea typeface="Ubuntu" charset="0"/>
                <a:cs typeface="Ubuntu" charset="0"/>
              </a:defRPr>
            </a:lvl4pPr>
            <a:lvl5pPr>
              <a:defRPr sz="788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r="4719"/>
          <a:stretch/>
        </p:blipFill>
        <p:spPr>
          <a:xfrm>
            <a:off x="0" y="5627913"/>
            <a:ext cx="12192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74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6"/>
            <a:ext cx="11376025" cy="1169988"/>
          </a:xfrm>
        </p:spPr>
        <p:txBody>
          <a:bodyPr anchor="ctr" anchorCtr="0">
            <a:normAutofit/>
          </a:bodyPr>
          <a:lstStyle>
            <a:lvl1pPr>
              <a:defRPr sz="3200" b="0" i="0"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628775"/>
            <a:ext cx="11376025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5036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9" y="1628776"/>
            <a:ext cx="558641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586413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3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11376024" cy="116998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628775"/>
            <a:ext cx="559064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9" y="2505075"/>
            <a:ext cx="5590647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28775"/>
            <a:ext cx="561181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1813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13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0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495362"/>
            <a:ext cx="1304803" cy="10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22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86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7989" y="333375"/>
            <a:ext cx="11376025" cy="619125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2pPr>
            <a:lvl3pPr marL="6858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3pPr>
            <a:lvl4pPr marL="10287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4pPr>
            <a:lvl5pPr marL="13716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4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4365097" cy="116998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872" y="333376"/>
            <a:ext cx="6840141" cy="61912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9" y="1628776"/>
            <a:ext cx="4365097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5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4679900" cy="1169987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0"/>
            <a:ext cx="7008283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9" y="1628775"/>
            <a:ext cx="4679900" cy="48958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76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56793"/>
            <a:ext cx="10363200" cy="166900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27399"/>
            <a:ext cx="8534400" cy="677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6"/>
            <a:ext cx="11376025" cy="1169988"/>
          </a:xfrm>
        </p:spPr>
        <p:txBody>
          <a:bodyPr anchor="ctr" anchorCtr="0">
            <a:normAutofit/>
          </a:bodyPr>
          <a:lstStyle>
            <a:lvl1pPr>
              <a:defRPr sz="2850" b="0" i="0"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628775"/>
            <a:ext cx="11376025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560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9" y="1628776"/>
            <a:ext cx="558641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586413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56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11376024" cy="1169986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628775"/>
            <a:ext cx="559064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9" y="2505075"/>
            <a:ext cx="5590647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28775"/>
            <a:ext cx="561181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1813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2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7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ticul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3" y="5105963"/>
            <a:ext cx="1271587" cy="14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6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7989" y="333375"/>
            <a:ext cx="11376025" cy="619125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2pPr>
            <a:lvl3pPr marL="6858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3pPr>
            <a:lvl4pPr marL="10287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4pPr>
            <a:lvl5pPr marL="1371600" indent="0" algn="ctr">
              <a:buNone/>
              <a:defRPr sz="3300" b="1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14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4365097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872" y="333376"/>
            <a:ext cx="6840141" cy="61912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9" y="1628776"/>
            <a:ext cx="4365097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0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33377"/>
            <a:ext cx="4679900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0"/>
            <a:ext cx="7008283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9" y="1628775"/>
            <a:ext cx="4679900" cy="4895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41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56795"/>
            <a:ext cx="10363200" cy="166900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27399"/>
            <a:ext cx="8534400" cy="677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9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eals and Oilseed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92" y="5367339"/>
            <a:ext cx="1667515" cy="1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atoe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94" y="5514975"/>
            <a:ext cx="1285372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10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f and Lam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93" y="5459923"/>
            <a:ext cx="1394305" cy="11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06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Sect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3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Sector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1628777"/>
            <a:ext cx="11376025" cy="2160265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3861050"/>
            <a:ext cx="11376025" cy="222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98" y="5273630"/>
            <a:ext cx="1842516" cy="1294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1" y="5461397"/>
            <a:ext cx="560591" cy="881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53" y="5495362"/>
            <a:ext cx="1304803" cy="1058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13" y="5105963"/>
            <a:ext cx="1271587" cy="1442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09" y="5534348"/>
            <a:ext cx="1244287" cy="1009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" y="5452174"/>
            <a:ext cx="1394305" cy="11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55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32">
          <p15:clr>
            <a:srgbClr val="FBAE40"/>
          </p15:clr>
        </p15:guide>
        <p15:guide id="2" orient="horz" pos="39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2.wmf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4627"/>
            <a:ext cx="1295525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544" y="6524627"/>
            <a:ext cx="41148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4376" y="6524627"/>
            <a:ext cx="27432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33375"/>
            <a:ext cx="1367533" cy="5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2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0" i="0" strike="noStrike" kern="1200" baseline="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4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628775"/>
            <a:ext cx="11376025" cy="482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4627"/>
            <a:ext cx="1295525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544" y="6524627"/>
            <a:ext cx="41148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4376" y="6524627"/>
            <a:ext cx="27432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3" y="346024"/>
            <a:ext cx="110974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strike="noStrike" kern="1200" baseline="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556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4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628775"/>
            <a:ext cx="11376025" cy="482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7" y="6524625"/>
            <a:ext cx="1295525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544" y="6524625"/>
            <a:ext cx="41148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4376" y="6524625"/>
            <a:ext cx="27432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06" y="333375"/>
            <a:ext cx="83230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strike="noStrike" kern="1200" baseline="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4629"/>
            <a:ext cx="1295525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9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544" y="6524629"/>
            <a:ext cx="41148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9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/>
              <a:t>DRAFT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4376" y="6524629"/>
            <a:ext cx="27432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9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9"/>
          <a:stretch/>
        </p:blipFill>
        <p:spPr>
          <a:xfrm rot="10800000" flipH="1" flipV="1">
            <a:off x="9960109" y="340274"/>
            <a:ext cx="1823377" cy="6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38" b="0" i="0" strike="noStrike" kern="1200" baseline="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238" kern="1200">
          <a:solidFill>
            <a:srgbClr val="575756"/>
          </a:solidFill>
          <a:latin typeface="Arial" charset="0"/>
          <a:ea typeface="Arial" charset="0"/>
          <a:cs typeface="Arial" charset="0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125" kern="1200">
          <a:solidFill>
            <a:srgbClr val="575756"/>
          </a:solidFill>
          <a:latin typeface="Arial" charset="0"/>
          <a:ea typeface="Arial" charset="0"/>
          <a:cs typeface="Arial" charset="0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013" kern="1200">
          <a:solidFill>
            <a:srgbClr val="575756"/>
          </a:solidFill>
          <a:latin typeface="Arial" charset="0"/>
          <a:ea typeface="Arial" charset="0"/>
          <a:cs typeface="Arial" charset="0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013" kern="1200">
          <a:solidFill>
            <a:srgbClr val="575756"/>
          </a:solidFill>
          <a:latin typeface="Arial" charset="0"/>
          <a:ea typeface="Arial" charset="0"/>
          <a:cs typeface="Arial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556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4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628775"/>
            <a:ext cx="11376025" cy="482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4627"/>
            <a:ext cx="1295525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544" y="6524627"/>
            <a:ext cx="41148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4376" y="6524627"/>
            <a:ext cx="27432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0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strike="noStrike" kern="1200" baseline="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4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628775"/>
            <a:ext cx="11376025" cy="482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4627"/>
            <a:ext cx="1295525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544" y="6524627"/>
            <a:ext cx="41148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4376" y="6524627"/>
            <a:ext cx="27432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3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0" i="0" strike="noStrike" kern="1200" baseline="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rgbClr val="575756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3">
          <p15:clr>
            <a:srgbClr val="F26B43"/>
          </p15:clr>
        </p15:guide>
        <p15:guide id="2" pos="989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15289" y="4169644"/>
            <a:ext cx="11376025" cy="1725930"/>
          </a:xfrm>
        </p:spPr>
        <p:txBody>
          <a:bodyPr/>
          <a:lstStyle/>
          <a:p>
            <a:r>
              <a:rPr lang="en-GB" sz="3800" dirty="0" smtClean="0"/>
              <a:t>Your food, technology and the environment</a:t>
            </a:r>
            <a:br>
              <a:rPr lang="en-GB" sz="3800" dirty="0" smtClean="0"/>
            </a:b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2800" dirty="0" smtClean="0"/>
              <a:t>Susannah Bolton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D7C04-EA7F-42C6-846B-88BBF71543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289" y="2602064"/>
            <a:ext cx="9438395" cy="433388"/>
          </a:xfrm>
        </p:spPr>
        <p:txBody>
          <a:bodyPr/>
          <a:lstStyle/>
          <a:p>
            <a:r>
              <a:rPr lang="en-GB" sz="2800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National food and nutrition education conference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80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235674"/>
            <a:ext cx="10827224" cy="63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61150"/>
            <a:ext cx="11414148" cy="64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6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163772"/>
            <a:ext cx="9852736" cy="63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4" y="304728"/>
            <a:ext cx="11160605" cy="6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11" y="188114"/>
            <a:ext cx="7070969" cy="6213882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r="27659"/>
          <a:stretch/>
        </p:blipFill>
        <p:spPr>
          <a:xfrm>
            <a:off x="297626" y="314920"/>
            <a:ext cx="4157028" cy="60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3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-1350" r="10252" b="1350"/>
          <a:stretch/>
        </p:blipFill>
        <p:spPr>
          <a:xfrm>
            <a:off x="643963" y="186164"/>
            <a:ext cx="11270533" cy="58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4" y="259307"/>
            <a:ext cx="11050834" cy="50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206232"/>
            <a:ext cx="9586320" cy="64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231538"/>
            <a:ext cx="9776725" cy="65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4" y="291080"/>
            <a:ext cx="11209058" cy="63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0"/>
            <a:ext cx="10945504" cy="75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318305"/>
            <a:ext cx="10967397" cy="61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1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8" y="0"/>
            <a:ext cx="12251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239972"/>
            <a:ext cx="6337111" cy="6337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0" y="239972"/>
            <a:ext cx="4328829" cy="64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4" y="185524"/>
            <a:ext cx="11005510" cy="58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257672"/>
            <a:ext cx="11416881" cy="64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0"/>
            <a:ext cx="10945504" cy="75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829991" y="5285742"/>
            <a:ext cx="2537818" cy="627534"/>
          </a:xfrm>
          <a:prstGeom prst="rect">
            <a:avLst/>
          </a:prstGeom>
          <a:effectLst>
            <a:outerShdw blurRad="50800" dist="76200" dir="2700000" sx="52000" sy="52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5C1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charset="0"/>
                <a:ea typeface="Ubuntu" charset="0"/>
                <a:cs typeface="Ubuntu" charset="0"/>
              </a:rPr>
              <a:t>www.ahdb.org.uk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257175"/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‘Inspiring our farmers, growers </a:t>
            </a:r>
            <a:b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industry to succeed in a </a:t>
            </a:r>
            <a:b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rapidly changing world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4347102"/>
            <a:ext cx="9142208" cy="1653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3075" y="586854"/>
            <a:ext cx="6578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0508"/>
                </a:solidFill>
              </a:rPr>
              <a:t>Thank you for listening</a:t>
            </a:r>
            <a:endParaRPr lang="en-GB" sz="4400" b="1" dirty="0">
              <a:solidFill>
                <a:srgbClr val="0005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28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" y="217105"/>
            <a:ext cx="11099469" cy="66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" y="172279"/>
            <a:ext cx="5935558" cy="6349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2" y="172279"/>
            <a:ext cx="4157520" cy="63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3811"/>
            <a:ext cx="11559653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9" y="317310"/>
            <a:ext cx="7385222" cy="5919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5" y="3866518"/>
            <a:ext cx="4233052" cy="2370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5" y="938463"/>
            <a:ext cx="4068077" cy="25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" y="453006"/>
            <a:ext cx="4737195" cy="6050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09" y="2008528"/>
            <a:ext cx="6599777" cy="44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208378"/>
            <a:ext cx="8611738" cy="63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76075"/>
      </p:ext>
    </p:extLst>
  </p:cSld>
  <p:clrMapOvr>
    <a:masterClrMapping/>
  </p:clrMapOvr>
</p:sld>
</file>

<file path=ppt/theme/theme1.xml><?xml version="1.0" encoding="utf-8"?>
<a:theme xmlns:a="http://schemas.openxmlformats.org/drawingml/2006/main" name="1_Section Header Slides">
  <a:themeElements>
    <a:clrScheme name="AHDB 3">
      <a:dk1>
        <a:srgbClr val="0082CA"/>
      </a:dk1>
      <a:lt1>
        <a:srgbClr val="FFFFFF"/>
      </a:lt1>
      <a:dk2>
        <a:srgbClr val="95C11F"/>
      </a:dk2>
      <a:lt2>
        <a:srgbClr val="D1D800"/>
      </a:lt2>
      <a:accent1>
        <a:srgbClr val="0082CA"/>
      </a:accent1>
      <a:accent2>
        <a:srgbClr val="95C11F"/>
      </a:accent2>
      <a:accent3>
        <a:srgbClr val="D1D800"/>
      </a:accent3>
      <a:accent4>
        <a:srgbClr val="1F4451"/>
      </a:accent4>
      <a:accent5>
        <a:srgbClr val="C35112"/>
      </a:accent5>
      <a:accent6>
        <a:srgbClr val="93AEB9"/>
      </a:accent6>
      <a:hlink>
        <a:srgbClr val="96896C"/>
      </a:hlink>
      <a:folHlink>
        <a:srgbClr val="9B410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Template - 16x9 2017_11_30" id="{A1F3F9F4-FAB9-034D-A974-4E4803A47371}" vid="{CA24BA49-A4EB-0545-84A3-4BE3C86D2E86}"/>
    </a:ext>
  </a:extLst>
</a:theme>
</file>

<file path=ppt/theme/theme2.xml><?xml version="1.0" encoding="utf-8"?>
<a:theme xmlns:a="http://schemas.openxmlformats.org/drawingml/2006/main" name="Content">
  <a:themeElements>
    <a:clrScheme name="AHDB 3">
      <a:dk1>
        <a:srgbClr val="0082CA"/>
      </a:dk1>
      <a:lt1>
        <a:srgbClr val="FFFFFF"/>
      </a:lt1>
      <a:dk2>
        <a:srgbClr val="95C11F"/>
      </a:dk2>
      <a:lt2>
        <a:srgbClr val="D1D800"/>
      </a:lt2>
      <a:accent1>
        <a:srgbClr val="0082CA"/>
      </a:accent1>
      <a:accent2>
        <a:srgbClr val="95C11F"/>
      </a:accent2>
      <a:accent3>
        <a:srgbClr val="D1D800"/>
      </a:accent3>
      <a:accent4>
        <a:srgbClr val="1F4451"/>
      </a:accent4>
      <a:accent5>
        <a:srgbClr val="C35112"/>
      </a:accent5>
      <a:accent6>
        <a:srgbClr val="93AEB9"/>
      </a:accent6>
      <a:hlink>
        <a:srgbClr val="96896C"/>
      </a:hlink>
      <a:folHlink>
        <a:srgbClr val="9B41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Template - 4x3 2017_11_30" id="{B2FF430C-3B39-7A4D-AAD4-74B37DCA07E9}" vid="{F17D5CC8-FB0B-FB45-9871-FA74B13B89FE}"/>
    </a:ext>
  </a:extLst>
</a:theme>
</file>

<file path=ppt/theme/theme3.xml><?xml version="1.0" encoding="utf-8"?>
<a:theme xmlns:a="http://schemas.openxmlformats.org/drawingml/2006/main" name="1_Content">
  <a:themeElements>
    <a:clrScheme name="AHDB 3">
      <a:dk1>
        <a:srgbClr val="0082CA"/>
      </a:dk1>
      <a:lt1>
        <a:srgbClr val="FFFFFF"/>
      </a:lt1>
      <a:dk2>
        <a:srgbClr val="95C11F"/>
      </a:dk2>
      <a:lt2>
        <a:srgbClr val="D1D800"/>
      </a:lt2>
      <a:accent1>
        <a:srgbClr val="0082CA"/>
      </a:accent1>
      <a:accent2>
        <a:srgbClr val="95C11F"/>
      </a:accent2>
      <a:accent3>
        <a:srgbClr val="D1D800"/>
      </a:accent3>
      <a:accent4>
        <a:srgbClr val="1F4451"/>
      </a:accent4>
      <a:accent5>
        <a:srgbClr val="C35112"/>
      </a:accent5>
      <a:accent6>
        <a:srgbClr val="93AEB9"/>
      </a:accent6>
      <a:hlink>
        <a:srgbClr val="96896C"/>
      </a:hlink>
      <a:folHlink>
        <a:srgbClr val="9B41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Template - 16x9 2017_11_30" id="{A1F3F9F4-FAB9-034D-A974-4E4803A47371}" vid="{FD298195-78F3-8D47-85C4-950FC4ACBCEE}"/>
    </a:ext>
  </a:extLst>
</a:theme>
</file>

<file path=ppt/theme/theme4.xml><?xml version="1.0" encoding="utf-8"?>
<a:theme xmlns:a="http://schemas.openxmlformats.org/drawingml/2006/main" name="1_Title Slides">
  <a:themeElements>
    <a:clrScheme name="AHDB 3">
      <a:dk1>
        <a:srgbClr val="0082CA"/>
      </a:dk1>
      <a:lt1>
        <a:srgbClr val="FFFFFF"/>
      </a:lt1>
      <a:dk2>
        <a:srgbClr val="95C11F"/>
      </a:dk2>
      <a:lt2>
        <a:srgbClr val="D1D800"/>
      </a:lt2>
      <a:accent1>
        <a:srgbClr val="0082CA"/>
      </a:accent1>
      <a:accent2>
        <a:srgbClr val="95C11F"/>
      </a:accent2>
      <a:accent3>
        <a:srgbClr val="D1D800"/>
      </a:accent3>
      <a:accent4>
        <a:srgbClr val="1F4451"/>
      </a:accent4>
      <a:accent5>
        <a:srgbClr val="C35112"/>
      </a:accent5>
      <a:accent6>
        <a:srgbClr val="93AEB9"/>
      </a:accent6>
      <a:hlink>
        <a:srgbClr val="96896C"/>
      </a:hlink>
      <a:folHlink>
        <a:srgbClr val="9B410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C58333AC-7070-C44B-8317-81D044F98A9E}" vid="{76AA7E5A-14FF-0446-9B04-3F5D08F6289B}"/>
    </a:ext>
  </a:extLst>
</a:theme>
</file>

<file path=ppt/theme/theme5.xml><?xml version="1.0" encoding="utf-8"?>
<a:theme xmlns:a="http://schemas.openxmlformats.org/drawingml/2006/main" name="2_Content">
  <a:themeElements>
    <a:clrScheme name="AHDB 3">
      <a:dk1>
        <a:srgbClr val="0082CA"/>
      </a:dk1>
      <a:lt1>
        <a:srgbClr val="FFFFFF"/>
      </a:lt1>
      <a:dk2>
        <a:srgbClr val="95C11F"/>
      </a:dk2>
      <a:lt2>
        <a:srgbClr val="D1D800"/>
      </a:lt2>
      <a:accent1>
        <a:srgbClr val="0082CA"/>
      </a:accent1>
      <a:accent2>
        <a:srgbClr val="95C11F"/>
      </a:accent2>
      <a:accent3>
        <a:srgbClr val="D1D800"/>
      </a:accent3>
      <a:accent4>
        <a:srgbClr val="1F4451"/>
      </a:accent4>
      <a:accent5>
        <a:srgbClr val="C35112"/>
      </a:accent5>
      <a:accent6>
        <a:srgbClr val="93AEB9"/>
      </a:accent6>
      <a:hlink>
        <a:srgbClr val="96896C"/>
      </a:hlink>
      <a:folHlink>
        <a:srgbClr val="9B41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Template - 4x3" id="{3BD61386-D488-E443-A883-C65DF5E21AA5}" vid="{4C67BBFD-7A85-2C40-AADF-1BD6A678EB3E}"/>
    </a:ext>
  </a:extLst>
</a:theme>
</file>

<file path=ppt/theme/theme6.xml><?xml version="1.0" encoding="utf-8"?>
<a:theme xmlns:a="http://schemas.openxmlformats.org/drawingml/2006/main" name="3_Content">
  <a:themeElements>
    <a:clrScheme name="AHDB 3">
      <a:dk1>
        <a:srgbClr val="0082CA"/>
      </a:dk1>
      <a:lt1>
        <a:srgbClr val="FFFFFF"/>
      </a:lt1>
      <a:dk2>
        <a:srgbClr val="95C11F"/>
      </a:dk2>
      <a:lt2>
        <a:srgbClr val="D1D800"/>
      </a:lt2>
      <a:accent1>
        <a:srgbClr val="0082CA"/>
      </a:accent1>
      <a:accent2>
        <a:srgbClr val="95C11F"/>
      </a:accent2>
      <a:accent3>
        <a:srgbClr val="D1D800"/>
      </a:accent3>
      <a:accent4>
        <a:srgbClr val="1F4451"/>
      </a:accent4>
      <a:accent5>
        <a:srgbClr val="C35112"/>
      </a:accent5>
      <a:accent6>
        <a:srgbClr val="93AEB9"/>
      </a:accent6>
      <a:hlink>
        <a:srgbClr val="96896C"/>
      </a:hlink>
      <a:folHlink>
        <a:srgbClr val="9B41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Template - 16x9 2017_11_09" id="{B3964FC3-2E1C-1243-819D-E641D08BF1DC}" vid="{356089FE-5759-D74A-A496-1B7B6829EC1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13258</TotalTime>
  <Words>93</Words>
  <Application>Microsoft Office PowerPoint</Application>
  <PresentationFormat>Widescreen</PresentationFormat>
  <Paragraphs>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Cambria</vt:lpstr>
      <vt:lpstr>Helvetica Neue</vt:lpstr>
      <vt:lpstr>MS Mincho</vt:lpstr>
      <vt:lpstr>Times New Roman</vt:lpstr>
      <vt:lpstr>Ubuntu</vt:lpstr>
      <vt:lpstr>Ubuntu Light</vt:lpstr>
      <vt:lpstr>Ubuntu Medium</vt:lpstr>
      <vt:lpstr>1_Section Header Slides</vt:lpstr>
      <vt:lpstr>Content</vt:lpstr>
      <vt:lpstr>1_Content</vt:lpstr>
      <vt:lpstr>1_Title Slides</vt:lpstr>
      <vt:lpstr>2_Content</vt:lpstr>
      <vt:lpstr>3_Content</vt:lpstr>
      <vt:lpstr>Your food, technology and the environment  Susannah Bolton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Bolton</dc:creator>
  <cp:lastModifiedBy>Frances Meek</cp:lastModifiedBy>
  <cp:revision>199</cp:revision>
  <dcterms:created xsi:type="dcterms:W3CDTF">2019-05-29T07:46:19Z</dcterms:created>
  <dcterms:modified xsi:type="dcterms:W3CDTF">2020-01-30T08:39:56Z</dcterms:modified>
</cp:coreProperties>
</file>