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4" r:id="rId3"/>
    <p:sldId id="263" r:id="rId4"/>
    <p:sldId id="266" r:id="rId5"/>
    <p:sldId id="257" r:id="rId6"/>
    <p:sldId id="258" r:id="rId7"/>
    <p:sldId id="259" r:id="rId8"/>
    <p:sldId id="260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76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21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97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5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97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98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62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15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80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AD368-6CE7-43DA-9F52-82234345B4ED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072C-2F01-45FF-9E51-764E90A7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1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371" y="188686"/>
            <a:ext cx="2510972" cy="5399313"/>
          </a:xfrm>
        </p:spPr>
        <p:txBody>
          <a:bodyPr/>
          <a:lstStyle/>
          <a:p>
            <a:pPr algn="ctr"/>
            <a:r>
              <a:rPr lang="en-GB" b="1" u="sng" dirty="0" smtClean="0">
                <a:solidFill>
                  <a:srgbClr val="00B050"/>
                </a:solidFill>
              </a:rPr>
              <a:t>Abi Reader</a:t>
            </a:r>
            <a:r>
              <a:rPr lang="en-GB" u="sng" dirty="0" smtClean="0">
                <a:solidFill>
                  <a:srgbClr val="00B050"/>
                </a:solidFill>
              </a:rPr>
              <a:t/>
            </a:r>
            <a:br>
              <a:rPr lang="en-GB" u="sng" dirty="0" smtClean="0">
                <a:solidFill>
                  <a:srgbClr val="00B050"/>
                </a:solidFill>
              </a:rPr>
            </a:br>
            <a:r>
              <a:rPr lang="en-GB" u="sng" dirty="0" smtClean="0">
                <a:solidFill>
                  <a:srgbClr val="00B050"/>
                </a:solidFill>
              </a:rPr>
              <a:t> </a:t>
            </a:r>
            <a:r>
              <a:rPr lang="en-GB" u="sng" dirty="0" err="1" smtClean="0">
                <a:solidFill>
                  <a:srgbClr val="00B050"/>
                </a:solidFill>
              </a:rPr>
              <a:t>Goldsland</a:t>
            </a:r>
            <a:r>
              <a:rPr lang="en-GB" u="sng" dirty="0" smtClean="0">
                <a:solidFill>
                  <a:srgbClr val="00B050"/>
                </a:solidFill>
              </a:rPr>
              <a:t> Farm</a:t>
            </a:r>
            <a:br>
              <a:rPr lang="en-GB" u="sng" dirty="0" smtClean="0">
                <a:solidFill>
                  <a:srgbClr val="00B050"/>
                </a:solidFill>
              </a:rPr>
            </a:br>
            <a:r>
              <a:rPr lang="en-GB" u="sng" dirty="0" smtClean="0">
                <a:solidFill>
                  <a:srgbClr val="00B050"/>
                </a:solidFill>
              </a:rPr>
              <a:t/>
            </a:r>
            <a:br>
              <a:rPr lang="en-GB" u="sng" dirty="0" smtClean="0">
                <a:solidFill>
                  <a:srgbClr val="00B050"/>
                </a:solidFill>
              </a:rPr>
            </a:br>
            <a:r>
              <a:rPr lang="en-GB" u="sng" dirty="0" err="1" smtClean="0">
                <a:solidFill>
                  <a:srgbClr val="00B050"/>
                </a:solidFill>
              </a:rPr>
              <a:t>Nr</a:t>
            </a:r>
            <a:r>
              <a:rPr lang="en-GB" u="sng" dirty="0" smtClean="0">
                <a:solidFill>
                  <a:srgbClr val="00B050"/>
                </a:solidFill>
              </a:rPr>
              <a:t> Cardiff</a:t>
            </a:r>
            <a:endParaRPr lang="en-GB" u="sng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568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999" y="-145143"/>
            <a:ext cx="11858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solidFill>
                  <a:srgbClr val="FF0000"/>
                </a:solidFill>
              </a:rPr>
              <a:t>Remember: Trust the Tractor</a:t>
            </a:r>
            <a:endParaRPr lang="en-GB" sz="7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86" y="1287415"/>
            <a:ext cx="6183085" cy="463731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3998" y="1055186"/>
            <a:ext cx="4913087" cy="2239558"/>
          </a:xfrm>
          <a:prstGeom prst="wedgeRoundRectCallout">
            <a:avLst>
              <a:gd name="adj1" fmla="val 74146"/>
              <a:gd name="adj2" fmla="val 4458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FF0000"/>
                </a:solidFill>
              </a:rPr>
              <a:t>Look at for red tractor logo with union </a:t>
            </a:r>
            <a:r>
              <a:rPr lang="en-GB" sz="2800" dirty="0" smtClean="0">
                <a:solidFill>
                  <a:srgbClr val="FF0000"/>
                </a:solidFill>
              </a:rPr>
              <a:t>flag.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If you see this symbol this milk comes from farms like mine. </a:t>
            </a:r>
          </a:p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9679"/>
            <a:ext cx="5715000" cy="234315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2380343" y="3606072"/>
            <a:ext cx="841828" cy="7627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3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34514" y="-76201"/>
            <a:ext cx="4557486" cy="3418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4514" cy="5723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14" y="3341914"/>
            <a:ext cx="4688114" cy="3516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171" y="5834743"/>
            <a:ext cx="728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 In the Milking Parlour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7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" y="-174169"/>
            <a:ext cx="4688112" cy="3516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3887" y="-174169"/>
            <a:ext cx="4688113" cy="3516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3882" y="3341911"/>
            <a:ext cx="4688118" cy="3516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3341915"/>
            <a:ext cx="4688114" cy="3516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4229" y="261257"/>
            <a:ext cx="2525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u="sng" dirty="0" smtClean="0">
                <a:solidFill>
                  <a:srgbClr val="FF0000"/>
                </a:solidFill>
              </a:rPr>
              <a:t>Milking the Cow</a:t>
            </a:r>
            <a:endParaRPr lang="en-GB" sz="6000" u="sn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8107" y="4343397"/>
            <a:ext cx="2815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solidFill>
                  <a:srgbClr val="FF0000"/>
                </a:solidFill>
              </a:rPr>
              <a:t>BE CLEAN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3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7540" cy="3875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0"/>
            <a:ext cx="5878286" cy="3914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514850"/>
            <a:ext cx="5715000" cy="2343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52" y="3958122"/>
            <a:ext cx="7068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Milk travels from the cow to the BULK TANK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Lorry picks milk up and takes it to the FACTORY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Milk is bottled and sent to the SHOPS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Trust food – trust the LOGO – TRUST THE TRACTOR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349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 smtClean="0">
              <a:solidFill>
                <a:srgbClr val="FF0000"/>
              </a:solidFill>
            </a:endParaRPr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Who works on the</a:t>
            </a:r>
          </a:p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Farm?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2933" y="505581"/>
            <a:ext cx="4044648" cy="3033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49447" y="0"/>
            <a:ext cx="4809067" cy="360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218934"/>
            <a:ext cx="4905828" cy="3679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05828" y="3259239"/>
            <a:ext cx="4852088" cy="3639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5425" y="4061684"/>
            <a:ext cx="3639067" cy="27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5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243" y="1709057"/>
            <a:ext cx="6865257" cy="5148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9" y="0"/>
            <a:ext cx="6524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>
                <a:solidFill>
                  <a:srgbClr val="FF0000"/>
                </a:solidFill>
              </a:rPr>
              <a:t>The Bulls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6390216" cy="4792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2908" y="857250"/>
            <a:ext cx="6858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656" y="5157788"/>
            <a:ext cx="5878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solidFill>
                  <a:srgbClr val="FF0000"/>
                </a:solidFill>
              </a:rPr>
              <a:t>Calves</a:t>
            </a:r>
            <a:endParaRPr lang="en-GB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5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264227"/>
            <a:ext cx="6125030" cy="4593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983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>
                <a:solidFill>
                  <a:srgbClr val="FF0000"/>
                </a:solidFill>
              </a:rPr>
              <a:t>Sunrise to Sunset </a:t>
            </a:r>
            <a:endParaRPr lang="en-GB" sz="9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6971" y="2264227"/>
            <a:ext cx="6125029" cy="459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567160" cy="3425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39" y="0"/>
            <a:ext cx="4567161" cy="3425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8" y="3425371"/>
            <a:ext cx="4576839" cy="343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98933" y="3425371"/>
            <a:ext cx="4615543" cy="3461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1353" y="1233714"/>
            <a:ext cx="3033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0000"/>
                </a:solidFill>
              </a:rPr>
              <a:t>Farm Jobs</a:t>
            </a:r>
            <a:endParaRPr lang="en-GB" sz="5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67160" y="3425370"/>
            <a:ext cx="4576839" cy="343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99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Abi Reader  Goldsland Farm  Nr Cardiff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 Reader</dc:creator>
  <cp:lastModifiedBy>Alex White</cp:lastModifiedBy>
  <cp:revision>7</cp:revision>
  <dcterms:created xsi:type="dcterms:W3CDTF">2016-06-12T18:50:21Z</dcterms:created>
  <dcterms:modified xsi:type="dcterms:W3CDTF">2020-01-29T09:03:43Z</dcterms:modified>
</cp:coreProperties>
</file>