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sldIdLst>
    <p:sldId id="256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6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est User" initials="GU" lastIdx="4" clrIdx="0">
    <p:extLst>
      <p:ext uri="{19B8F6BF-5375-455C-9EA6-DF929625EA0E}">
        <p15:presenceInfo xmlns:p15="http://schemas.microsoft.com/office/powerpoint/2012/main" userId="S::urn:spo:anon#c8bce40398e8e80a251479eef04b6ccd53d75c23d90f6def160575fab27a118b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D9BD"/>
    <a:srgbClr val="158B44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1A75CB-0E68-4A26-81C6-86931E4395D8}" v="11" dt="2020-05-11T09:09:40.332"/>
    <p1510:client id="{B5710E8C-655D-EA6C-11DF-78ABAC5F1B79}" v="4" dt="2020-05-11T09:09:05.4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 varScale="1">
        <p:scale>
          <a:sx n="67" d="100"/>
          <a:sy n="67" d="100"/>
        </p:scale>
        <p:origin x="68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 White" userId="S::a.white@nutrition.org.uk::07f4b406-cfdf-44ea-80a5-e7a034eaf81e" providerId="AD" clId="Web-{70C0D41A-7487-24D6-6356-3E05C1148789}"/>
    <pc:docChg chg="modSld">
      <pc:chgData name="Alex White" userId="S::a.white@nutrition.org.uk::07f4b406-cfdf-44ea-80a5-e7a034eaf81e" providerId="AD" clId="Web-{70C0D41A-7487-24D6-6356-3E05C1148789}" dt="2020-05-05T10:47:04.661" v="7" actId="1076"/>
      <pc:docMkLst>
        <pc:docMk/>
      </pc:docMkLst>
      <pc:sldChg chg="addSp delSp modSp">
        <pc:chgData name="Alex White" userId="S::a.white@nutrition.org.uk::07f4b406-cfdf-44ea-80a5-e7a034eaf81e" providerId="AD" clId="Web-{70C0D41A-7487-24D6-6356-3E05C1148789}" dt="2020-05-05T10:47:04.661" v="7" actId="1076"/>
        <pc:sldMkLst>
          <pc:docMk/>
          <pc:sldMk cId="1510599742" sldId="268"/>
        </pc:sldMkLst>
        <pc:picChg chg="add mod">
          <ac:chgData name="Alex White" userId="S::a.white@nutrition.org.uk::07f4b406-cfdf-44ea-80a5-e7a034eaf81e" providerId="AD" clId="Web-{70C0D41A-7487-24D6-6356-3E05C1148789}" dt="2020-05-05T10:47:04.661" v="7" actId="1076"/>
          <ac:picMkLst>
            <pc:docMk/>
            <pc:sldMk cId="1510599742" sldId="268"/>
            <ac:picMk id="4" creationId="{B3F26C1F-7BF9-40E9-935B-CEC0FA5CD962}"/>
          </ac:picMkLst>
        </pc:picChg>
        <pc:picChg chg="del">
          <ac:chgData name="Alex White" userId="S::a.white@nutrition.org.uk::07f4b406-cfdf-44ea-80a5-e7a034eaf81e" providerId="AD" clId="Web-{70C0D41A-7487-24D6-6356-3E05C1148789}" dt="2020-05-05T10:46:46.442" v="0"/>
          <ac:picMkLst>
            <pc:docMk/>
            <pc:sldMk cId="1510599742" sldId="268"/>
            <ac:picMk id="8" creationId="{30315395-3C11-4D9B-A6FF-85BD48342169}"/>
          </ac:picMkLst>
        </pc:picChg>
        <pc:picChg chg="add del mod">
          <ac:chgData name="Alex White" userId="S::a.white@nutrition.org.uk::07f4b406-cfdf-44ea-80a5-e7a034eaf81e" providerId="AD" clId="Web-{70C0D41A-7487-24D6-6356-3E05C1148789}" dt="2020-05-05T10:47:00.864" v="6"/>
          <ac:picMkLst>
            <pc:docMk/>
            <pc:sldMk cId="1510599742" sldId="268"/>
            <ac:picMk id="9" creationId="{3758C601-DDCE-46DE-ABEB-1E9CF25DA260}"/>
          </ac:picMkLst>
        </pc:picChg>
      </pc:sldChg>
    </pc:docChg>
  </pc:docChgLst>
  <pc:docChgLst>
    <pc:chgData name="Alex White" userId="S::a.white@nutrition.org.uk::07f4b406-cfdf-44ea-80a5-e7a034eaf81e" providerId="AD" clId="Web-{B5710E8C-655D-EA6C-11DF-78ABAC5F1B79}"/>
    <pc:docChg chg="modSld">
      <pc:chgData name="Alex White" userId="S::a.white@nutrition.org.uk::07f4b406-cfdf-44ea-80a5-e7a034eaf81e" providerId="AD" clId="Web-{B5710E8C-655D-EA6C-11DF-78ABAC5F1B79}" dt="2020-05-11T09:09:03.523" v="2"/>
      <pc:docMkLst>
        <pc:docMk/>
      </pc:docMkLst>
      <pc:sldChg chg="addSp">
        <pc:chgData name="Alex White" userId="S::a.white@nutrition.org.uk::07f4b406-cfdf-44ea-80a5-e7a034eaf81e" providerId="AD" clId="Web-{B5710E8C-655D-EA6C-11DF-78ABAC5F1B79}" dt="2020-05-11T09:09:03.523" v="2"/>
        <pc:sldMkLst>
          <pc:docMk/>
          <pc:sldMk cId="1510599742" sldId="268"/>
        </pc:sldMkLst>
        <pc:picChg chg="add">
          <ac:chgData name="Alex White" userId="S::a.white@nutrition.org.uk::07f4b406-cfdf-44ea-80a5-e7a034eaf81e" providerId="AD" clId="Web-{B5710E8C-655D-EA6C-11DF-78ABAC5F1B79}" dt="2020-05-11T09:09:03.523" v="2"/>
          <ac:picMkLst>
            <pc:docMk/>
            <pc:sldMk cId="1510599742" sldId="268"/>
            <ac:picMk id="8" creationId="{826FB828-F8C8-4B31-B974-010DB92416AF}"/>
          </ac:picMkLst>
        </pc:picChg>
      </pc:sldChg>
      <pc:sldChg chg="addSp delSp">
        <pc:chgData name="Alex White" userId="S::a.white@nutrition.org.uk::07f4b406-cfdf-44ea-80a5-e7a034eaf81e" providerId="AD" clId="Web-{B5710E8C-655D-EA6C-11DF-78ABAC5F1B79}" dt="2020-05-11T09:08:57.507" v="1"/>
        <pc:sldMkLst>
          <pc:docMk/>
          <pc:sldMk cId="3750101163" sldId="270"/>
        </pc:sldMkLst>
        <pc:picChg chg="add del">
          <ac:chgData name="Alex White" userId="S::a.white@nutrition.org.uk::07f4b406-cfdf-44ea-80a5-e7a034eaf81e" providerId="AD" clId="Web-{B5710E8C-655D-EA6C-11DF-78ABAC5F1B79}" dt="2020-05-11T09:08:57.507" v="1"/>
          <ac:picMkLst>
            <pc:docMk/>
            <pc:sldMk cId="3750101163" sldId="270"/>
            <ac:picMk id="4" creationId="{00000000-0000-0000-0000-000000000000}"/>
          </ac:picMkLst>
        </pc:picChg>
      </pc:sldChg>
    </pc:docChg>
  </pc:docChgLst>
  <pc:docChgLst>
    <pc:chgData name="Alex White" userId="S::a.white@nutrition.org.uk::07f4b406-cfdf-44ea-80a5-e7a034eaf81e" providerId="AD" clId="Web-{3E562705-28CA-D59C-8ACD-C171EB1D9973}"/>
    <pc:docChg chg="">
      <pc:chgData name="Alex White" userId="S::a.white@nutrition.org.uk::07f4b406-cfdf-44ea-80a5-e7a034eaf81e" providerId="AD" clId="Web-{3E562705-28CA-D59C-8ACD-C171EB1D9973}" dt="2020-05-06T08:25:28.008" v="0"/>
      <pc:docMkLst>
        <pc:docMk/>
      </pc:docMkLst>
      <pc:sldChg chg="delCm">
        <pc:chgData name="Alex White" userId="S::a.white@nutrition.org.uk::07f4b406-cfdf-44ea-80a5-e7a034eaf81e" providerId="AD" clId="Web-{3E562705-28CA-D59C-8ACD-C171EB1D9973}" dt="2020-05-06T08:25:28.008" v="0"/>
        <pc:sldMkLst>
          <pc:docMk/>
          <pc:sldMk cId="839204" sldId="272"/>
        </pc:sldMkLst>
      </pc:sldChg>
    </pc:docChg>
  </pc:docChgLst>
  <pc:docChgLst>
    <pc:chgData name="Alex" userId="07f4b406-cfdf-44ea-80a5-e7a034eaf81e" providerId="ADAL" clId="{841A75CB-0E68-4A26-81C6-86931E4395D8}"/>
    <pc:docChg chg="undo custSel modSld">
      <pc:chgData name="Alex" userId="07f4b406-cfdf-44ea-80a5-e7a034eaf81e" providerId="ADAL" clId="{841A75CB-0E68-4A26-81C6-86931E4395D8}" dt="2020-05-11T09:09:40.332" v="92" actId="1076"/>
      <pc:docMkLst>
        <pc:docMk/>
      </pc:docMkLst>
      <pc:sldChg chg="addSp delSp modSp mod delCm modCm">
        <pc:chgData name="Alex" userId="07f4b406-cfdf-44ea-80a5-e7a034eaf81e" providerId="ADAL" clId="{841A75CB-0E68-4A26-81C6-86931E4395D8}" dt="2020-05-11T09:09:40.332" v="92" actId="1076"/>
        <pc:sldMkLst>
          <pc:docMk/>
          <pc:sldMk cId="1510599742" sldId="268"/>
        </pc:sldMkLst>
        <pc:spChg chg="mod">
          <ac:chgData name="Alex" userId="07f4b406-cfdf-44ea-80a5-e7a034eaf81e" providerId="ADAL" clId="{841A75CB-0E68-4A26-81C6-86931E4395D8}" dt="2020-05-05T10:32:13.618" v="3" actId="20577"/>
          <ac:spMkLst>
            <pc:docMk/>
            <pc:sldMk cId="1510599742" sldId="268"/>
            <ac:spMk id="3" creationId="{00000000-0000-0000-0000-000000000000}"/>
          </ac:spMkLst>
        </pc:spChg>
        <pc:picChg chg="del">
          <ac:chgData name="Alex" userId="07f4b406-cfdf-44ea-80a5-e7a034eaf81e" providerId="ADAL" clId="{841A75CB-0E68-4A26-81C6-86931E4395D8}" dt="2020-05-05T10:32:08.248" v="2" actId="478"/>
          <ac:picMkLst>
            <pc:docMk/>
            <pc:sldMk cId="1510599742" sldId="268"/>
            <ac:picMk id="4" creationId="{00000000-0000-0000-0000-000000000000}"/>
          </ac:picMkLst>
        </pc:picChg>
        <pc:picChg chg="mod">
          <ac:chgData name="Alex" userId="07f4b406-cfdf-44ea-80a5-e7a034eaf81e" providerId="ADAL" clId="{841A75CB-0E68-4A26-81C6-86931E4395D8}" dt="2020-05-11T09:09:39.102" v="91" actId="1076"/>
          <ac:picMkLst>
            <pc:docMk/>
            <pc:sldMk cId="1510599742" sldId="268"/>
            <ac:picMk id="4" creationId="{B3F26C1F-7BF9-40E9-935B-CEC0FA5CD962}"/>
          </ac:picMkLst>
        </pc:picChg>
        <pc:picChg chg="mod">
          <ac:chgData name="Alex" userId="07f4b406-cfdf-44ea-80a5-e7a034eaf81e" providerId="ADAL" clId="{841A75CB-0E68-4A26-81C6-86931E4395D8}" dt="2020-05-05T10:42:28.358" v="9" actId="1076"/>
          <ac:picMkLst>
            <pc:docMk/>
            <pc:sldMk cId="1510599742" sldId="268"/>
            <ac:picMk id="5" creationId="{00000000-0000-0000-0000-000000000000}"/>
          </ac:picMkLst>
        </pc:picChg>
        <pc:picChg chg="mod">
          <ac:chgData name="Alex" userId="07f4b406-cfdf-44ea-80a5-e7a034eaf81e" providerId="ADAL" clId="{841A75CB-0E68-4A26-81C6-86931E4395D8}" dt="2020-05-05T10:42:30.088" v="10" actId="1076"/>
          <ac:picMkLst>
            <pc:docMk/>
            <pc:sldMk cId="1510599742" sldId="268"/>
            <ac:picMk id="6" creationId="{00000000-0000-0000-0000-000000000000}"/>
          </ac:picMkLst>
        </pc:picChg>
        <pc:picChg chg="del">
          <ac:chgData name="Alex" userId="07f4b406-cfdf-44ea-80a5-e7a034eaf81e" providerId="ADAL" clId="{841A75CB-0E68-4A26-81C6-86931E4395D8}" dt="2020-05-05T10:42:20.728" v="5" actId="478"/>
          <ac:picMkLst>
            <pc:docMk/>
            <pc:sldMk cId="1510599742" sldId="268"/>
            <ac:picMk id="7" creationId="{00000000-0000-0000-0000-000000000000}"/>
          </ac:picMkLst>
        </pc:picChg>
        <pc:picChg chg="add mod">
          <ac:chgData name="Alex" userId="07f4b406-cfdf-44ea-80a5-e7a034eaf81e" providerId="ADAL" clId="{841A75CB-0E68-4A26-81C6-86931E4395D8}" dt="2020-05-05T10:42:31.298" v="11" actId="1076"/>
          <ac:picMkLst>
            <pc:docMk/>
            <pc:sldMk cId="1510599742" sldId="268"/>
            <ac:picMk id="8" creationId="{30315395-3C11-4D9B-A6FF-85BD48342169}"/>
          </ac:picMkLst>
        </pc:picChg>
        <pc:picChg chg="mod">
          <ac:chgData name="Alex" userId="07f4b406-cfdf-44ea-80a5-e7a034eaf81e" providerId="ADAL" clId="{841A75CB-0E68-4A26-81C6-86931E4395D8}" dt="2020-05-11T09:09:40.332" v="92" actId="1076"/>
          <ac:picMkLst>
            <pc:docMk/>
            <pc:sldMk cId="1510599742" sldId="268"/>
            <ac:picMk id="8" creationId="{826FB828-F8C8-4B31-B974-010DB92416AF}"/>
          </ac:picMkLst>
        </pc:picChg>
      </pc:sldChg>
      <pc:sldChg chg="modSp mod addCm delCm">
        <pc:chgData name="Alex" userId="07f4b406-cfdf-44ea-80a5-e7a034eaf81e" providerId="ADAL" clId="{841A75CB-0E68-4A26-81C6-86931E4395D8}" dt="2020-05-05T10:44:45.768" v="86" actId="1592"/>
        <pc:sldMkLst>
          <pc:docMk/>
          <pc:sldMk cId="2399045409" sldId="269"/>
        </pc:sldMkLst>
        <pc:spChg chg="mod">
          <ac:chgData name="Alex" userId="07f4b406-cfdf-44ea-80a5-e7a034eaf81e" providerId="ADAL" clId="{841A75CB-0E68-4A26-81C6-86931E4395D8}" dt="2020-05-05T10:44:39.008" v="85" actId="20577"/>
          <ac:spMkLst>
            <pc:docMk/>
            <pc:sldMk cId="2399045409" sldId="269"/>
            <ac:spMk id="3" creationId="{00000000-0000-0000-0000-000000000000}"/>
          </ac:spMkLst>
        </pc:spChg>
      </pc:sldChg>
      <pc:sldChg chg="modSp mod">
        <pc:chgData name="Alex" userId="07f4b406-cfdf-44ea-80a5-e7a034eaf81e" providerId="ADAL" clId="{841A75CB-0E68-4A26-81C6-86931E4395D8}" dt="2020-05-05T10:43:31.338" v="17" actId="2711"/>
        <pc:sldMkLst>
          <pc:docMk/>
          <pc:sldMk cId="3750101163" sldId="270"/>
        </pc:sldMkLst>
        <pc:spChg chg="mod">
          <ac:chgData name="Alex" userId="07f4b406-cfdf-44ea-80a5-e7a034eaf81e" providerId="ADAL" clId="{841A75CB-0E68-4A26-81C6-86931E4395D8}" dt="2020-05-05T10:43:31.338" v="17" actId="2711"/>
          <ac:spMkLst>
            <pc:docMk/>
            <pc:sldMk cId="3750101163" sldId="270"/>
            <ac:spMk id="3" creationId="{00000000-0000-0000-0000-000000000000}"/>
          </ac:spMkLst>
        </pc:spChg>
      </pc:sldChg>
      <pc:sldChg chg="modSp mod">
        <pc:chgData name="Alex" userId="07f4b406-cfdf-44ea-80a5-e7a034eaf81e" providerId="ADAL" clId="{841A75CB-0E68-4A26-81C6-86931E4395D8}" dt="2020-05-05T10:43:37.178" v="18" actId="2711"/>
        <pc:sldMkLst>
          <pc:docMk/>
          <pc:sldMk cId="2486089260" sldId="271"/>
        </pc:sldMkLst>
        <pc:spChg chg="mod">
          <ac:chgData name="Alex" userId="07f4b406-cfdf-44ea-80a5-e7a034eaf81e" providerId="ADAL" clId="{841A75CB-0E68-4A26-81C6-86931E4395D8}" dt="2020-05-05T10:43:37.178" v="18" actId="2711"/>
          <ac:spMkLst>
            <pc:docMk/>
            <pc:sldMk cId="2486089260" sldId="271"/>
            <ac:spMk id="3" creationId="{00000000-0000-0000-0000-000000000000}"/>
          </ac:spMkLst>
        </pc:spChg>
      </pc:sldChg>
      <pc:sldChg chg="modSp mod">
        <pc:chgData name="Alex" userId="07f4b406-cfdf-44ea-80a5-e7a034eaf81e" providerId="ADAL" clId="{841A75CB-0E68-4A26-81C6-86931E4395D8}" dt="2020-05-05T10:43:43.728" v="19" actId="2711"/>
        <pc:sldMkLst>
          <pc:docMk/>
          <pc:sldMk cId="839204" sldId="272"/>
        </pc:sldMkLst>
        <pc:spChg chg="mod">
          <ac:chgData name="Alex" userId="07f4b406-cfdf-44ea-80a5-e7a034eaf81e" providerId="ADAL" clId="{841A75CB-0E68-4A26-81C6-86931E4395D8}" dt="2020-05-05T10:43:43.728" v="19" actId="2711"/>
          <ac:spMkLst>
            <pc:docMk/>
            <pc:sldMk cId="839204" sldId="272"/>
            <ac:spMk id="3" creationId="{00000000-0000-0000-0000-000000000000}"/>
          </ac:spMkLst>
        </pc:spChg>
      </pc:sldChg>
      <pc:sldChg chg="modSp mod">
        <pc:chgData name="Alex" userId="07f4b406-cfdf-44ea-80a5-e7a034eaf81e" providerId="ADAL" clId="{841A75CB-0E68-4A26-81C6-86931E4395D8}" dt="2020-05-05T10:43:48.768" v="20" actId="2711"/>
        <pc:sldMkLst>
          <pc:docMk/>
          <pc:sldMk cId="1930146991" sldId="273"/>
        </pc:sldMkLst>
        <pc:spChg chg="mod">
          <ac:chgData name="Alex" userId="07f4b406-cfdf-44ea-80a5-e7a034eaf81e" providerId="ADAL" clId="{841A75CB-0E68-4A26-81C6-86931E4395D8}" dt="2020-05-05T10:43:48.768" v="20" actId="2711"/>
          <ac:spMkLst>
            <pc:docMk/>
            <pc:sldMk cId="1930146991" sldId="273"/>
            <ac:spMk id="3" creationId="{00000000-0000-0000-0000-000000000000}"/>
          </ac:spMkLst>
        </pc:spChg>
      </pc:sldChg>
      <pc:sldChg chg="modSp mod">
        <pc:chgData name="Alex" userId="07f4b406-cfdf-44ea-80a5-e7a034eaf81e" providerId="ADAL" clId="{841A75CB-0E68-4A26-81C6-86931E4395D8}" dt="2020-05-05T10:43:53.668" v="21" actId="2711"/>
        <pc:sldMkLst>
          <pc:docMk/>
          <pc:sldMk cId="1698274202" sldId="274"/>
        </pc:sldMkLst>
        <pc:spChg chg="mod">
          <ac:chgData name="Alex" userId="07f4b406-cfdf-44ea-80a5-e7a034eaf81e" providerId="ADAL" clId="{841A75CB-0E68-4A26-81C6-86931E4395D8}" dt="2020-05-05T10:43:53.668" v="21" actId="2711"/>
          <ac:spMkLst>
            <pc:docMk/>
            <pc:sldMk cId="1698274202" sldId="274"/>
            <ac:spMk id="3" creationId="{00000000-0000-0000-0000-000000000000}"/>
          </ac:spMkLst>
        </pc:spChg>
      </pc:sldChg>
    </pc:docChg>
  </pc:docChgLst>
  <pc:docChgLst>
    <pc:chgData name="Guest User" userId="S::urn:spo:anon#c8bce40398e8e80a251479eef04b6ccd53d75c23d90f6def160575fab27a118b::" providerId="AD" clId="Web-{FF998BB8-50AA-B161-B1A1-804A23C5B868}"/>
    <pc:docChg chg="">
      <pc:chgData name="Guest User" userId="S::urn:spo:anon#c8bce40398e8e80a251479eef04b6ccd53d75c23d90f6def160575fab27a118b::" providerId="AD" clId="Web-{FF998BB8-50AA-B161-B1A1-804A23C5B868}" dt="2020-04-28T16:24:42.435" v="3"/>
      <pc:docMkLst>
        <pc:docMk/>
      </pc:docMkLst>
      <pc:sldChg chg="addCm">
        <pc:chgData name="Guest User" userId="S::urn:spo:anon#c8bce40398e8e80a251479eef04b6ccd53d75c23d90f6def160575fab27a118b::" providerId="AD" clId="Web-{FF998BB8-50AA-B161-B1A1-804A23C5B868}" dt="2020-04-28T16:24:05.310" v="2"/>
        <pc:sldMkLst>
          <pc:docMk/>
          <pc:sldMk cId="1510599742" sldId="268"/>
        </pc:sldMkLst>
      </pc:sldChg>
      <pc:sldChg chg="addCm">
        <pc:chgData name="Guest User" userId="S::urn:spo:anon#c8bce40398e8e80a251479eef04b6ccd53d75c23d90f6def160575fab27a118b::" providerId="AD" clId="Web-{FF998BB8-50AA-B161-B1A1-804A23C5B868}" dt="2020-04-28T16:23:46.966" v="1"/>
        <pc:sldMkLst>
          <pc:docMk/>
          <pc:sldMk cId="2399045409" sldId="269"/>
        </pc:sldMkLst>
      </pc:sldChg>
      <pc:sldChg chg="addCm">
        <pc:chgData name="Guest User" userId="S::urn:spo:anon#c8bce40398e8e80a251479eef04b6ccd53d75c23d90f6def160575fab27a118b::" providerId="AD" clId="Web-{FF998BB8-50AA-B161-B1A1-804A23C5B868}" dt="2020-04-28T16:24:42.435" v="3"/>
        <pc:sldMkLst>
          <pc:docMk/>
          <pc:sldMk cId="839204" sldId="27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C7D9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158B44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2020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2020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2020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2020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Baking bread – the steps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Ingredients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851514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Flour</a:t>
            </a:r>
          </a:p>
          <a:p>
            <a:pPr marL="0" indent="0">
              <a:buNone/>
            </a:pPr>
            <a:r>
              <a:rPr lang="en-US" sz="2000" dirty="0"/>
              <a:t>Yeast</a:t>
            </a:r>
          </a:p>
          <a:p>
            <a:pPr marL="0" indent="0">
              <a:buNone/>
            </a:pPr>
            <a:r>
              <a:rPr lang="en-US" sz="2000" dirty="0"/>
              <a:t>Salt</a:t>
            </a:r>
          </a:p>
          <a:p>
            <a:pPr marL="0" indent="0">
              <a:buNone/>
            </a:pPr>
            <a:r>
              <a:rPr lang="en-US" sz="2000" dirty="0"/>
              <a:t>Water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723" y="1832085"/>
            <a:ext cx="2610889" cy="17405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167" y="3787438"/>
            <a:ext cx="3048000" cy="2286000"/>
          </a:xfrm>
          <a:prstGeom prst="rect">
            <a:avLst/>
          </a:prstGeom>
        </p:spPr>
      </p:pic>
      <p:pic>
        <p:nvPicPr>
          <p:cNvPr id="4" name="Picture 6" descr="A picture containing indoor, table, food, cup&#10;&#10;Description generated with very high confidence">
            <a:extLst>
              <a:ext uri="{FF2B5EF4-FFF2-40B4-BE49-F238E27FC236}">
                <a16:creationId xmlns:a16="http://schemas.microsoft.com/office/drawing/2014/main" id="{B3F26C1F-7BF9-40E9-935B-CEC0FA5CD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536" y="1077534"/>
            <a:ext cx="2743200" cy="2214208"/>
          </a:xfrm>
          <a:prstGeom prst="rect">
            <a:avLst/>
          </a:prstGeom>
        </p:spPr>
      </p:pic>
      <p:pic>
        <p:nvPicPr>
          <p:cNvPr id="8" name="Picture 2" descr="A picture containing food, cup, table, bowl&#10;&#10;Description generated with very high confidence">
            <a:extLst>
              <a:ext uri="{FF2B5EF4-FFF2-40B4-BE49-F238E27FC236}">
                <a16:creationId xmlns:a16="http://schemas.microsoft.com/office/drawing/2014/main" id="{826FB828-F8C8-4B31-B974-010DB92416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8" r="21431" b="41770"/>
          <a:stretch/>
        </p:blipFill>
        <p:spPr bwMode="auto">
          <a:xfrm>
            <a:off x="6327816" y="3574901"/>
            <a:ext cx="2288640" cy="275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599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Stage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851514" cy="3600000"/>
          </a:xfrm>
        </p:spPr>
        <p:txBody>
          <a:bodyPr/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Measure the ingredients.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Add the flour into a bowl.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Stir in the salt.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Sprinkle in the fast acting yeast.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1599092"/>
            <a:ext cx="342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045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Stage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851514" cy="3600000"/>
          </a:xfrm>
        </p:spPr>
        <p:txBody>
          <a:bodyPr/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Add the water.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Combine to form a soft dough.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544" y="1563798"/>
            <a:ext cx="35433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0101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Stage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851514" cy="3600000"/>
          </a:xfrm>
        </p:spPr>
        <p:txBody>
          <a:bodyPr/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Knead the dough on a floured work surface for 5-10 minutes.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dough should be smooth and elastic.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231" y="1707409"/>
            <a:ext cx="3505200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089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Stage 4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851514" cy="3600000"/>
          </a:xfrm>
        </p:spPr>
        <p:txBody>
          <a:bodyPr/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Allow the dough to prove in a warm place.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dough should double in size. </a:t>
            </a:r>
          </a:p>
        </p:txBody>
      </p:sp>
      <p:pic>
        <p:nvPicPr>
          <p:cNvPr id="4" name="Picture 2" descr="https://photos-4.dropbox.com/t/2/AAA1ItGFBwzq6231sbavyQXyXiQ7_6Xcf-lP6q1KB2-PEw/12/47968533/jpeg/32x32/1/1449961200/0/2/step_4__0966.jpg/EIyi5yQYxOQBIAEoAQ/4xT2Tlttkia4QA3XzzhS6ngcGbzLwQkaLwOZNUSbY_c?size_mode=3&amp;size=640x4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2309" y="1599091"/>
            <a:ext cx="3429000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Stage 5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851514" cy="3600000"/>
          </a:xfrm>
        </p:spPr>
        <p:txBody>
          <a:bodyPr/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Place the dough in a baking tin or shape into a loaf or rolls on a baking sheet. </a:t>
            </a:r>
          </a:p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Bake in the pre-heated oven.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115" y="1563798"/>
            <a:ext cx="35433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146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Different types of bread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851514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Name 10 different types of bread.</a:t>
            </a:r>
          </a:p>
        </p:txBody>
      </p:sp>
      <p:pic>
        <p:nvPicPr>
          <p:cNvPr id="1029" name="Picture 5" descr="S:\Shared\BNF Photographs\iStock Photo Images\Foods and Drinks\Bread, Pasta, Grains etc\Bagel, Sesame See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0711" y="4362930"/>
            <a:ext cx="2468563" cy="180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:\Shared\BNF Photographs\iStock Photo Images\Foods and Drinks\Bread, Pasta, Grains etc\Cerea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279" y="3151103"/>
            <a:ext cx="6905947" cy="335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S:\Shared\EDUCATION TEAM FILES\Photographs Oct 2018 onwards\naan bread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392" y="1343791"/>
            <a:ext cx="3271668" cy="245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:\Shared\EDUCATION TEAM FILES\Photographs Oct 2018 onwards\challah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34743" y="2765572"/>
            <a:ext cx="2462797" cy="1643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274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Baking bread – the steps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</p:spTree>
    <p:extLst>
      <p:ext uri="{BB962C8B-B14F-4D97-AF65-F5344CB8AC3E}">
        <p14:creationId xmlns:p14="http://schemas.microsoft.com/office/powerpoint/2010/main" val="25905386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149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Office Theme</vt:lpstr>
      <vt:lpstr>Custom Design</vt:lpstr>
      <vt:lpstr>1_Custom Design</vt:lpstr>
      <vt:lpstr>3_Custom Design</vt:lpstr>
      <vt:lpstr>Baking bread – the steps</vt:lpstr>
      <vt:lpstr>Ingredients</vt:lpstr>
      <vt:lpstr>Stage 1</vt:lpstr>
      <vt:lpstr>Stage 2</vt:lpstr>
      <vt:lpstr>Stage 3</vt:lpstr>
      <vt:lpstr>Stage 4 </vt:lpstr>
      <vt:lpstr>Stage 5 </vt:lpstr>
      <vt:lpstr>Different types of bread </vt:lpstr>
      <vt:lpstr>Baking bread – the steps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Alex White</cp:lastModifiedBy>
  <cp:revision>44</cp:revision>
  <dcterms:created xsi:type="dcterms:W3CDTF">2018-10-10T09:22:08Z</dcterms:created>
  <dcterms:modified xsi:type="dcterms:W3CDTF">2020-05-11T09:09:46Z</dcterms:modified>
</cp:coreProperties>
</file>