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72" r:id="rId7"/>
    <p:sldId id="263" r:id="rId8"/>
    <p:sldId id="264" r:id="rId9"/>
    <p:sldId id="271" r:id="rId10"/>
    <p:sldId id="265" r:id="rId11"/>
    <p:sldId id="267" r:id="rId12"/>
    <p:sldId id="269" r:id="rId13"/>
    <p:sldId id="270" r:id="rId14"/>
    <p:sldId id="262" r:id="rId15"/>
    <p:sldId id="273" r:id="rId16"/>
    <p:sldId id="266" r:id="rId17"/>
    <p:sldId id="274" r:id="rId18"/>
    <p:sldId id="275" r:id="rId19"/>
    <p:sldId id="276" r:id="rId20"/>
    <p:sldId id="277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5" clrIdx="0">
    <p:extLst>
      <p:ext uri="{19B8F6BF-5375-455C-9EA6-DF929625EA0E}">
        <p15:presenceInfo xmlns:p15="http://schemas.microsoft.com/office/powerpoint/2012/main" userId="S::urn:spo:anon#c8bce40398e8e80a251479eef04b6ccd53d75c23d90f6def160575fab27a118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types of bread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Tortilla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9965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Tortilla is a thin flatbread that can be used for wraps. You can get different types of tortilla in the UK, made with wholemeal or white flour.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Tortillas are commonly used in Mexican dishes, such as tacos and burritos.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try making a Mexican burrito using the recipe on this slide.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972" y="1703712"/>
            <a:ext cx="4182361" cy="4720624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1026" name="Picture 2" descr="https://www.foodafactoflife.org.uk/media/3599/mexican-burritos.jpg?anchor=center&amp;mode=crop&amp;width=402&amp;height=245&amp;rnd=1320982360200000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 bwMode="auto">
          <a:xfrm>
            <a:off x="9520335" y="1689546"/>
            <a:ext cx="2646275" cy="19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Match each bread with the country</a:t>
            </a:r>
          </a:p>
        </p:txBody>
      </p:sp>
      <p:pic>
        <p:nvPicPr>
          <p:cNvPr id="3" name="Picture 2" descr="https://www.foodafactoflife.org.uk/media/3599/mexican-burritos.jpg?anchor=center&amp;mode=crop&amp;width=402&amp;height=245&amp;rnd=132098236020000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 bwMode="auto">
          <a:xfrm>
            <a:off x="1016415" y="2761888"/>
            <a:ext cx="2646275" cy="19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81" y="2761888"/>
            <a:ext cx="2606386" cy="194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28" y="2761888"/>
            <a:ext cx="2721842" cy="1944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6291" y="5621692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4872" y="562169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609" y="550531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Match each bread with the country</a:t>
            </a:r>
          </a:p>
        </p:txBody>
      </p:sp>
      <p:pic>
        <p:nvPicPr>
          <p:cNvPr id="3" name="Picture 2" descr="https://www.foodafactoflife.org.uk/media/3599/mexican-burritos.jpg?anchor=center&amp;mode=crop&amp;width=402&amp;height=245&amp;rnd=132098236020000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 bwMode="auto">
          <a:xfrm>
            <a:off x="1016415" y="2761888"/>
            <a:ext cx="2646275" cy="19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81" y="2761888"/>
            <a:ext cx="2606386" cy="194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28" y="2761888"/>
            <a:ext cx="2721842" cy="1944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6291" y="5621692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4872" y="562169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609" y="550531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3" idx="2"/>
            <a:endCxn id="7" idx="0"/>
          </p:cNvCxnSpPr>
          <p:nvPr/>
        </p:nvCxnSpPr>
        <p:spPr>
          <a:xfrm>
            <a:off x="2339553" y="4706061"/>
            <a:ext cx="7887520" cy="9156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 flipH="1">
            <a:off x="2139256" y="4707752"/>
            <a:ext cx="3890018" cy="9139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flipH="1">
            <a:off x="6029274" y="4706061"/>
            <a:ext cx="4014175" cy="7992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7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Bread on special occasions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2152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Bread can also be part of special occasions, such as religious holidays.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Matzo is a form of flatbread eaten at the Jewish holiday of Passover.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Hot cross buns are eaten over the Christian holiday of Easter. You can make your own hot cross buns using the recipe on this slide.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635" y="1837112"/>
            <a:ext cx="4737590" cy="4555375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1026" name="Picture 2" descr="https://www.foodafactoflife.org.uk/media/3492/hot-cross-buns.jpg?anchor=center&amp;mode=crop&amp;width=402&amp;height=245&amp;rnd=13209823599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86" y="3000895"/>
            <a:ext cx="3273515" cy="19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1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Bread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34641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a huge range of 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speciality breads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available, originating from different cultures, e.g. pitta, naan, chapatti, ciabatta, bagels, baguettes, soda bread.</a:t>
            </a:r>
          </a:p>
          <a:p>
            <a:pPr marL="0" indent="0"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many of the bread types in the next slides can you name? There are some new types that we have not seen yet.</a:t>
            </a:r>
          </a:p>
          <a:p>
            <a:endParaRPr lang="en-US" sz="2000" dirty="0"/>
          </a:p>
        </p:txBody>
      </p:sp>
      <p:pic>
        <p:nvPicPr>
          <p:cNvPr id="4" name="Picture 2" descr="http://www.fabflour.co.uk/Uploads/gfx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2929" y="2539382"/>
            <a:ext cx="5225418" cy="34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1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 bread type</a:t>
            </a:r>
          </a:p>
        </p:txBody>
      </p:sp>
      <p:pic>
        <p:nvPicPr>
          <p:cNvPr id="4" name="Picture 4" descr="http://www.fabflour.co.uk/Uploads/gfx/33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06164" y="3355825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fabflour.co.uk/Uploads/gfx/36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9309418" y="3355825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0332" y="5189801"/>
            <a:ext cx="1871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Baguettes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06893" y="5206107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Soda bread</a:t>
            </a:r>
          </a:p>
        </p:txBody>
      </p:sp>
      <p:pic>
        <p:nvPicPr>
          <p:cNvPr id="12" name="Picture 2" descr="http://www.fabflour.co.uk/Uploads/gfx/46.jpg"/>
          <p:cNvPicPr>
            <a:picLocks noChangeAspect="1" noChangeArrowheads="1"/>
          </p:cNvPicPr>
          <p:nvPr/>
        </p:nvPicPr>
        <p:blipFill>
          <a:blip r:embed="rId4">
            <a:lum bright="6000" contrast="18000"/>
          </a:blip>
          <a:srcRect/>
          <a:stretch>
            <a:fillRect/>
          </a:stretch>
        </p:blipFill>
        <p:spPr bwMode="auto">
          <a:xfrm>
            <a:off x="3499444" y="3355825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819125" y="5232944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Pitta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bread</a:t>
            </a:r>
          </a:p>
        </p:txBody>
      </p:sp>
      <p:pic>
        <p:nvPicPr>
          <p:cNvPr id="14" name="Picture 8" descr="http://www.fabflour.co.uk/Uploads/gfx/49.jpg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/>
          <a:stretch>
            <a:fillRect/>
          </a:stretch>
        </p:blipFill>
        <p:spPr bwMode="auto">
          <a:xfrm>
            <a:off x="6416138" y="3355825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90055" y="5317267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Bread rolls</a:t>
            </a:r>
          </a:p>
        </p:txBody>
      </p:sp>
    </p:spTree>
    <p:extLst>
      <p:ext uri="{BB962C8B-B14F-4D97-AF65-F5344CB8AC3E}">
        <p14:creationId xmlns:p14="http://schemas.microsoft.com/office/powerpoint/2010/main" val="27806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 bread type</a:t>
            </a:r>
          </a:p>
        </p:txBody>
      </p:sp>
      <p:pic>
        <p:nvPicPr>
          <p:cNvPr id="7" name="Picture 8" descr="http://www.fabflour.co.uk/Uploads/gfx/40.jpg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9026376" y="3376660"/>
            <a:ext cx="2875352" cy="19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87057" y="5407181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White bloomer </a:t>
            </a:r>
          </a:p>
        </p:txBody>
      </p:sp>
      <p:pic>
        <p:nvPicPr>
          <p:cNvPr id="12" name="Picture 11" descr="http://www.fabflour.co.uk/Uploads/gfx/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399" y="3363286"/>
            <a:ext cx="2875352" cy="19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fabflour.co.uk/Uploads/gfx/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274" y="3368463"/>
            <a:ext cx="2650769" cy="19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490264" y="5328141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65681" y="5328141"/>
            <a:ext cx="1728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Crumpets</a:t>
            </a:r>
          </a:p>
        </p:txBody>
      </p:sp>
      <p:pic>
        <p:nvPicPr>
          <p:cNvPr id="16" name="Picture 2" descr="http://www.fabflour.co.uk/Uploads/gfx/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94" y="3386997"/>
            <a:ext cx="2826748" cy="188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6522" y="5328141"/>
            <a:ext cx="180994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Ciabatta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 bread type</a:t>
            </a:r>
          </a:p>
        </p:txBody>
      </p:sp>
      <p:pic>
        <p:nvPicPr>
          <p:cNvPr id="4" name="Picture 2" descr="http://www.fabflour.co.uk/Uploads/gfx/42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59191" y="313593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abflour.co.uk/Uploads/gfx/43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6239951" y="313593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6012" y="5060725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Sliced bread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98146" y="5089441"/>
            <a:ext cx="1728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Brioche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6939" y="2988724"/>
            <a:ext cx="2374986" cy="18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690633" y="5089441"/>
            <a:ext cx="1420913" cy="2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Naan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bread</a:t>
            </a:r>
          </a:p>
        </p:txBody>
      </p:sp>
      <p:pic>
        <p:nvPicPr>
          <p:cNvPr id="14" name="Picture 2" descr="http://www.fabflour.co.uk/Uploads/gfx/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5338" y="3135930"/>
            <a:ext cx="2727626" cy="181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706755" y="5089441"/>
            <a:ext cx="1728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Bagels</a:t>
            </a:r>
          </a:p>
        </p:txBody>
      </p:sp>
    </p:spTree>
    <p:extLst>
      <p:ext uri="{BB962C8B-B14F-4D97-AF65-F5344CB8AC3E}">
        <p14:creationId xmlns:p14="http://schemas.microsoft.com/office/powerpoint/2010/main" val="14446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Bread traditions around the world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Bread traditions around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0089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Bread forms a staple part of the diet for a number of people around the world. However, the way this bread is made, prepared and eaten can differ depending on different countries and cultures.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types of bread you may have had before but others you may not have seen.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65" y="2571092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types of bread</a:t>
            </a:r>
            <a:br>
              <a:rPr lang="en-US" dirty="0"/>
            </a:br>
            <a:endParaRPr lang="en-US" dirty="0"/>
          </a:p>
        </p:txBody>
      </p:sp>
      <p:pic>
        <p:nvPicPr>
          <p:cNvPr id="1030" name="Picture 6" descr="S:\Shared\BNF Photographs\iStock Photo Images\Foods and Drinks\Bread, Pasta, Grains etc\Cere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53" y="3213210"/>
            <a:ext cx="6905947" cy="33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ller"/>
              </a:rPr>
              <a:t>There are lots of different types of bread that we eat throughout the UK.</a:t>
            </a:r>
          </a:p>
          <a:p>
            <a:pPr marL="0" indent="0">
              <a:buNone/>
            </a:pPr>
            <a:endParaRPr lang="en-GB" sz="2000" dirty="0">
              <a:latin typeface="Aller"/>
            </a:endParaRPr>
          </a:p>
          <a:p>
            <a:pPr marL="0" indent="0">
              <a:buNone/>
            </a:pPr>
            <a:r>
              <a:rPr lang="en-GB" sz="2000" b="1" dirty="0">
                <a:latin typeface="Aller"/>
              </a:rPr>
              <a:t>List as many types of bread as you can.</a:t>
            </a:r>
          </a:p>
        </p:txBody>
      </p:sp>
      <p:pic>
        <p:nvPicPr>
          <p:cNvPr id="1029" name="Picture 5" descr="S:\Shared\BNF Photographs\iStock Photo Images\Foods and Drinks\Bread, Pasta, Grains etc\Bagel, Sesame See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6136" r="10457" b="4677"/>
          <a:stretch/>
        </p:blipFill>
        <p:spPr bwMode="auto">
          <a:xfrm>
            <a:off x="432262" y="4371092"/>
            <a:ext cx="1745673" cy="16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Shared\EDUCATION TEAM FILES\Photographs Oct 2018 onwards\naan bread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0" t="11631" r="16025" b="9461"/>
          <a:stretch/>
        </p:blipFill>
        <p:spPr bwMode="auto">
          <a:xfrm>
            <a:off x="9482116" y="1827750"/>
            <a:ext cx="2431209" cy="20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Shared\EDUCATION TEAM FILES\Photographs Oct 2018 onwards\challah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04" b="19406"/>
          <a:stretch/>
        </p:blipFill>
        <p:spPr bwMode="auto">
          <a:xfrm>
            <a:off x="2677199" y="4620472"/>
            <a:ext cx="2462797" cy="11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70" y="1923798"/>
            <a:ext cx="5162550" cy="4429125"/>
          </a:xfrm>
          <a:prstGeom prst="rect">
            <a:avLst/>
          </a:prstGeom>
          <a:ln>
            <a:solidFill>
              <a:srgbClr val="158B4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Bagel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81895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It is likely that you have seen, and maybe had a bagel at some point.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These are commonly eaten in a number of western countries but the bagel actually originated in Poland.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use a number of different toppings on bagels – why not try the Salmon and cucumber bagel recipe on this slide?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46" y="1764757"/>
            <a:ext cx="2919029" cy="23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Chapatti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403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Chapatti is a type of toasted flat bread that is popular in India.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Chapattis are made with flour, salt, oil, water and butter and are made by frying.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make your own Chapatti using the recipe on this slide.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600" y="1981986"/>
            <a:ext cx="4741770" cy="4551818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28" y="1689646"/>
            <a:ext cx="2834550" cy="20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Garlic bread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7837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Garlic bread is commonly consumed in the UK, often as a starter or a side of Italian meals.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is most commonly in the form of a flatbread or a baguette.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make your own garlic bread using the recipe on this slide.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27" b="19752"/>
          <a:stretch/>
        </p:blipFill>
        <p:spPr>
          <a:xfrm>
            <a:off x="7757131" y="2405936"/>
            <a:ext cx="4081549" cy="3645729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87" y="1752176"/>
            <a:ext cx="2838663" cy="20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Grissini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635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You may not think of Grissini as a type of bread, but it is actually a type of bread stick that originally comes from Italy.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Grissini is often offered before the start of a meal and can be flavoured with a number of different herbs.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would be your favourite flavouring for a breadstick?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92" y="2571092"/>
            <a:ext cx="4404893" cy="29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8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4202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Naan bread is an oven-baked flatbread that originates in Asia.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One of the most commonly eaten naan bread is the </a:t>
            </a:r>
            <a:r>
              <a:rPr lang="en-GB" sz="2000" dirty="0" err="1"/>
              <a:t>peshwari</a:t>
            </a:r>
            <a:r>
              <a:rPr lang="en-GB" sz="2000" dirty="0"/>
              <a:t> which is made with coconut, dried fruit and sugar.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make your own Naan bread using the recipe on this slide.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215" y="2019994"/>
            <a:ext cx="3732416" cy="4289186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93" y="1907137"/>
            <a:ext cx="2834962" cy="20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Soda bread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897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Soda bread is a type of bread made without yeast, instead using bicarbonate of soda.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Soda bread originates in Ireland but is commonly eaten in other countries.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make your own soda bread using the recipe on this slide.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069" y="2389996"/>
            <a:ext cx="4643351" cy="4077264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72" y="1810616"/>
            <a:ext cx="3204903" cy="23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653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Aller</vt:lpstr>
      <vt:lpstr>Arial</vt:lpstr>
      <vt:lpstr>Calibri</vt:lpstr>
      <vt:lpstr>Office Theme</vt:lpstr>
      <vt:lpstr>Custom Design</vt:lpstr>
      <vt:lpstr>1_Custom Design</vt:lpstr>
      <vt:lpstr>3_Custom Design</vt:lpstr>
      <vt:lpstr>Different types of bread</vt:lpstr>
      <vt:lpstr>Bread traditions around the world</vt:lpstr>
      <vt:lpstr>Different types of bread </vt:lpstr>
      <vt:lpstr>Bagel</vt:lpstr>
      <vt:lpstr>Chapatti</vt:lpstr>
      <vt:lpstr>Garlic bread</vt:lpstr>
      <vt:lpstr>Grissini </vt:lpstr>
      <vt:lpstr>Naan</vt:lpstr>
      <vt:lpstr>Soda bread</vt:lpstr>
      <vt:lpstr>Tortilla</vt:lpstr>
      <vt:lpstr>Match each bread with the country</vt:lpstr>
      <vt:lpstr>Match each bread with the country</vt:lpstr>
      <vt:lpstr>Bread on special occasions </vt:lpstr>
      <vt:lpstr>Bread types</vt:lpstr>
      <vt:lpstr>Name the bread type</vt:lpstr>
      <vt:lpstr>Name the bread type</vt:lpstr>
      <vt:lpstr>Name the bread type</vt:lpstr>
      <vt:lpstr>Bread traditions around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61</cp:revision>
  <dcterms:created xsi:type="dcterms:W3CDTF">2018-10-10T09:22:08Z</dcterms:created>
  <dcterms:modified xsi:type="dcterms:W3CDTF">2020-05-14T10:44:23Z</dcterms:modified>
</cp:coreProperties>
</file>