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EFD"/>
    <a:srgbClr val="E0F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27" autoAdjust="0"/>
    <p:restoredTop sz="94660"/>
  </p:normalViewPr>
  <p:slideViewPr>
    <p:cSldViewPr snapToGrid="0">
      <p:cViewPr>
        <p:scale>
          <a:sx n="66" d="100"/>
          <a:sy n="66" d="100"/>
        </p:scale>
        <p:origin x="141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0012-07DD-43CF-8195-FF8DD898759C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A21F-6DCF-4A8D-B5E5-6C3196326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790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0012-07DD-43CF-8195-FF8DD898759C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A21F-6DCF-4A8D-B5E5-6C3196326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700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0012-07DD-43CF-8195-FF8DD898759C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A21F-6DCF-4A8D-B5E5-6C3196326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741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0012-07DD-43CF-8195-FF8DD898759C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A21F-6DCF-4A8D-B5E5-6C3196326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934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0012-07DD-43CF-8195-FF8DD898759C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A21F-6DCF-4A8D-B5E5-6C3196326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99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0012-07DD-43CF-8195-FF8DD898759C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A21F-6DCF-4A8D-B5E5-6C3196326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3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0012-07DD-43CF-8195-FF8DD898759C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A21F-6DCF-4A8D-B5E5-6C3196326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203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0012-07DD-43CF-8195-FF8DD898759C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A21F-6DCF-4A8D-B5E5-6C3196326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50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0012-07DD-43CF-8195-FF8DD898759C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A21F-6DCF-4A8D-B5E5-6C3196326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501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0012-07DD-43CF-8195-FF8DD898759C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A21F-6DCF-4A8D-B5E5-6C3196326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040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0012-07DD-43CF-8195-FF8DD898759C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A21F-6DCF-4A8D-B5E5-6C3196326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14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F0012-07DD-43CF-8195-FF8DD898759C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9A21F-6DCF-4A8D-B5E5-6C3196326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72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1" cy="990600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955364"/>
              </p:ext>
            </p:extLst>
          </p:nvPr>
        </p:nvGraphicFramePr>
        <p:xfrm>
          <a:off x="314928" y="1445820"/>
          <a:ext cx="6228141" cy="5282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047">
                  <a:extLst>
                    <a:ext uri="{9D8B030D-6E8A-4147-A177-3AD203B41FA5}">
                      <a16:colId xmlns:a16="http://schemas.microsoft.com/office/drawing/2014/main" val="2603387764"/>
                    </a:ext>
                  </a:extLst>
                </a:gridCol>
                <a:gridCol w="2076047">
                  <a:extLst>
                    <a:ext uri="{9D8B030D-6E8A-4147-A177-3AD203B41FA5}">
                      <a16:colId xmlns:a16="http://schemas.microsoft.com/office/drawing/2014/main" val="149079871"/>
                    </a:ext>
                  </a:extLst>
                </a:gridCol>
                <a:gridCol w="2076047">
                  <a:extLst>
                    <a:ext uri="{9D8B030D-6E8A-4147-A177-3AD203B41FA5}">
                      <a16:colId xmlns:a16="http://schemas.microsoft.com/office/drawing/2014/main" val="4103665257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8A4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8A4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8A4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462786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Bread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filling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 filling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543168"/>
                  </a:ext>
                </a:extLst>
              </a:tr>
              <a:tr h="676357">
                <a:tc>
                  <a:txBody>
                    <a:bodyPr/>
                    <a:lstStyle/>
                    <a:p>
                      <a:pPr marL="269875" indent="-269875">
                        <a:spcAft>
                          <a:spcPts val="0"/>
                        </a:spcAft>
                        <a:buAutoNum type="arabicParenR"/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Wholegrain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None/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1) Chicken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None/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1) Lettuce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359829"/>
                  </a:ext>
                </a:extLst>
              </a:tr>
              <a:tr h="676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2) White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2) Ham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2) Tomato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796633"/>
                  </a:ext>
                </a:extLst>
              </a:tr>
              <a:tr h="676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3) Baguette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3) Cheese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3) Grated 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MS Mincho"/>
                        </a:rPr>
                        <a:t>carrots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763197"/>
                  </a:ext>
                </a:extLst>
              </a:tr>
              <a:tr h="676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4) Ciabatta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4) Egg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4) Coleslaw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22063"/>
                  </a:ext>
                </a:extLst>
              </a:tr>
              <a:tr h="676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5) Roll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5) Tuna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5)</a:t>
                      </a:r>
                      <a:r>
                        <a:rPr lang="en-US" sz="1800" baseline="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 Red peppers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984007"/>
                  </a:ext>
                </a:extLst>
              </a:tr>
              <a:tr h="676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6) Wrap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6) Hummus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panose="020B0604020202020204" pitchFamily="34" charset="0"/>
                          <a:ea typeface="MS Mincho"/>
                        </a:rPr>
                        <a:t>6) Cucumber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13259"/>
                  </a:ext>
                </a:extLst>
              </a:tr>
            </a:tbl>
          </a:graphicData>
        </a:graphic>
      </p:graphicFrame>
      <p:grpSp>
        <p:nvGrpSpPr>
          <p:cNvPr id="27" name="Group 26"/>
          <p:cNvGrpSpPr/>
          <p:nvPr/>
        </p:nvGrpSpPr>
        <p:grpSpPr>
          <a:xfrm>
            <a:off x="976045" y="9525903"/>
            <a:ext cx="5158573" cy="262890"/>
            <a:chOff x="976045" y="9525903"/>
            <a:chExt cx="5158573" cy="262890"/>
          </a:xfrm>
        </p:grpSpPr>
        <p:sp>
          <p:nvSpPr>
            <p:cNvPr id="5" name="Text Box 7"/>
            <p:cNvSpPr txBox="1"/>
            <p:nvPr/>
          </p:nvSpPr>
          <p:spPr>
            <a:xfrm>
              <a:off x="976045" y="9525903"/>
              <a:ext cx="1898015" cy="2628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1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Mincho"/>
                  <a:cs typeface="Times New Roman" panose="02020603050405020304" pitchFamily="18" charset="0"/>
                </a:rPr>
                <a:t>© Food – a fact of life </a:t>
              </a:r>
              <a:r>
                <a:rPr lang="en-GB" sz="1000" dirty="0" smtClean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Mincho"/>
                  <a:cs typeface="Times New Roman" panose="02020603050405020304" pitchFamily="18" charset="0"/>
                </a:rPr>
                <a:t>2020</a:t>
              </a:r>
              <a:endParaRPr lang="en-GB" sz="1200" dirty="0">
                <a:effectLst/>
                <a:ea typeface="MS Mincho"/>
                <a:cs typeface="Times New Roman" panose="02020603050405020304" pitchFamily="18" charset="0"/>
              </a:endParaRPr>
            </a:p>
          </p:txBody>
        </p:sp>
        <p:sp>
          <p:nvSpPr>
            <p:cNvPr id="6" name="Text Box 4"/>
            <p:cNvSpPr txBox="1"/>
            <p:nvPr/>
          </p:nvSpPr>
          <p:spPr>
            <a:xfrm>
              <a:off x="4236603" y="9525903"/>
              <a:ext cx="1898015" cy="2628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>
                <a:spcAft>
                  <a:spcPts val="0"/>
                </a:spcAft>
              </a:pPr>
              <a:r>
                <a:rPr lang="en-GB" sz="1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Mincho"/>
                </a:rPr>
                <a:t>www.foodafactoflife.org.uk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1062272" y="1472818"/>
            <a:ext cx="647754" cy="488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105122" y="1472818"/>
            <a:ext cx="647754" cy="488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5164384" y="1472818"/>
            <a:ext cx="647754" cy="488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6" name="TextBox 295"/>
          <p:cNvSpPr txBox="1"/>
          <p:nvPr/>
        </p:nvSpPr>
        <p:spPr>
          <a:xfrm>
            <a:off x="112372" y="1108958"/>
            <a:ext cx="66170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Role a dice (or choose a number 1-6) three times and write the numbers in the squares below.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5" name="TextBox 784"/>
          <p:cNvSpPr txBox="1"/>
          <p:nvPr/>
        </p:nvSpPr>
        <p:spPr>
          <a:xfrm>
            <a:off x="397267" y="438708"/>
            <a:ext cx="4277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158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 sandwich selector</a:t>
            </a:r>
            <a:endParaRPr lang="en-GB" sz="2400" b="1" dirty="0">
              <a:solidFill>
                <a:srgbClr val="158A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4928" y="6752281"/>
            <a:ext cx="61239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What is in your sandwich?</a:t>
            </a: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</a:t>
            </a: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Would you have preferred other ingredients?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 liked/did not like my sandwich because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… ____________________________________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</a:t>
            </a: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90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505</TotalTime>
  <Words>118</Words>
  <Application>Microsoft Office PowerPoint</Application>
  <PresentationFormat>A4 Paper (210x297 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MS Mincho</vt:lpstr>
      <vt:lpstr>Times New Roman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Roy Ballam</cp:lastModifiedBy>
  <cp:revision>40</cp:revision>
  <cp:lastPrinted>2019-08-09T07:41:34Z</cp:lastPrinted>
  <dcterms:created xsi:type="dcterms:W3CDTF">2019-08-08T08:46:02Z</dcterms:created>
  <dcterms:modified xsi:type="dcterms:W3CDTF">2020-01-07T14:49:45Z</dcterms:modified>
</cp:coreProperties>
</file>