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85" r:id="rId6"/>
    <p:sldId id="286" r:id="rId7"/>
    <p:sldId id="287" r:id="rId8"/>
    <p:sldId id="288" r:id="rId9"/>
    <p:sldId id="289" r:id="rId10"/>
    <p:sldId id="290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8B44"/>
    <a:srgbClr val="C7D9BD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 varScale="1">
        <p:scale>
          <a:sx n="64" d="100"/>
          <a:sy n="64" d="100"/>
        </p:scale>
        <p:origin x="30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D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2020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2020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2020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2020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 a baker challenge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 a baker challenge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4994018" cy="3463948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The baker is someone who works in a bakery and bakes bread, as well as other dishes.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One of their main jobs is to bake the bread, but they also have lots of other jobs which are really important.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407" y="2643448"/>
            <a:ext cx="4791874" cy="319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83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baker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314651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List all the jobs a baker has. This could start with baking the bread.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684" y="2445605"/>
            <a:ext cx="5143750" cy="3522933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169274" y="3366066"/>
            <a:ext cx="5314651" cy="2710538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 sz="2000" dirty="0" smtClean="0"/>
              <a:t>The baker’s jobs include:</a:t>
            </a:r>
          </a:p>
          <a:p>
            <a:r>
              <a:rPr lang="en-GB" sz="2000" dirty="0"/>
              <a:t>b</a:t>
            </a:r>
            <a:r>
              <a:rPr lang="en-GB" sz="2000" dirty="0" smtClean="0"/>
              <a:t>aking bread;</a:t>
            </a:r>
          </a:p>
          <a:p>
            <a:r>
              <a:rPr lang="en-GB" sz="2000" dirty="0"/>
              <a:t>d</a:t>
            </a:r>
            <a:r>
              <a:rPr lang="en-GB" sz="2000" dirty="0" smtClean="0"/>
              <a:t>esigning and improving recipes;</a:t>
            </a:r>
          </a:p>
          <a:p>
            <a:r>
              <a:rPr lang="en-GB" sz="2000" dirty="0"/>
              <a:t>m</a:t>
            </a:r>
            <a:r>
              <a:rPr lang="en-GB" sz="2000" dirty="0" smtClean="0"/>
              <a:t>aking other baked goods such as cookies, bread and cakes;</a:t>
            </a:r>
          </a:p>
          <a:p>
            <a:r>
              <a:rPr lang="en-GB" sz="2000" dirty="0"/>
              <a:t>d</a:t>
            </a:r>
            <a:r>
              <a:rPr lang="en-GB" sz="2000" dirty="0" smtClean="0"/>
              <a:t>isplaying the baked goods in the bakery.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6895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baker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314651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Depending on where the baker works, there may be some extra aspects of the job.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10" y="2571092"/>
            <a:ext cx="4990763" cy="3316778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169274" y="2972874"/>
            <a:ext cx="5314651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GB" sz="2000" dirty="0" smtClean="0"/>
          </a:p>
          <a:p>
            <a:pPr marL="0" indent="0">
              <a:buFont typeface="Arial" charset="0"/>
              <a:buNone/>
            </a:pPr>
            <a:r>
              <a:rPr lang="en-GB" sz="2000" dirty="0" smtClean="0"/>
              <a:t>This may include:</a:t>
            </a:r>
          </a:p>
          <a:p>
            <a:r>
              <a:rPr lang="en-GB" sz="2000" dirty="0"/>
              <a:t>a</a:t>
            </a:r>
            <a:r>
              <a:rPr lang="en-GB" sz="2000" dirty="0" smtClean="0"/>
              <a:t>nswering customer questions;</a:t>
            </a:r>
          </a:p>
          <a:p>
            <a:r>
              <a:rPr lang="en-GB" sz="2000" dirty="0"/>
              <a:t>s</a:t>
            </a:r>
            <a:r>
              <a:rPr lang="en-GB" sz="2000" dirty="0" smtClean="0"/>
              <a:t>elling the bread;</a:t>
            </a:r>
          </a:p>
          <a:p>
            <a:r>
              <a:rPr lang="en-GB" sz="2000" dirty="0"/>
              <a:t>t</a:t>
            </a:r>
            <a:r>
              <a:rPr lang="en-GB" sz="2000" dirty="0" smtClean="0"/>
              <a:t>aking orders for deliveries and ensuring that deliveries are sent and processed on time;</a:t>
            </a:r>
          </a:p>
          <a:p>
            <a:r>
              <a:rPr lang="en-GB" sz="2000" dirty="0"/>
              <a:t>c</a:t>
            </a:r>
            <a:r>
              <a:rPr lang="en-GB" sz="2000" dirty="0" smtClean="0"/>
              <a:t>leaning the bakery and ensuring suitable hygiene and safety measures are taken.</a:t>
            </a:r>
          </a:p>
          <a:p>
            <a:pPr marL="0" indent="0">
              <a:buFont typeface="Arial" charset="0"/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4592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Being a baker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314651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A baker will need to remember the basic recipe for making bread, including the ingredients and the steps.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A baker will also usually have their own style to make their bread unique or special.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Describe some ways you think a baker could make their bread unique.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136" y="2571092"/>
            <a:ext cx="5046293" cy="336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Bread recipe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391939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On this slide there is a basic recipe for making bread.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Read through and write two places that you could make changes to make this bread special.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4629"/>
          <a:stretch/>
        </p:blipFill>
        <p:spPr>
          <a:xfrm>
            <a:off x="6087464" y="1667329"/>
            <a:ext cx="5286374" cy="4487866"/>
          </a:xfrm>
          <a:prstGeom prst="rect">
            <a:avLst/>
          </a:prstGeom>
          <a:ln>
            <a:solidFill>
              <a:srgbClr val="158B44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84372" r="18226"/>
          <a:stretch/>
        </p:blipFill>
        <p:spPr>
          <a:xfrm>
            <a:off x="6322990" y="3715052"/>
            <a:ext cx="5308613" cy="1008888"/>
          </a:xfrm>
          <a:prstGeom prst="rect">
            <a:avLst/>
          </a:prstGeom>
          <a:ln>
            <a:solidFill>
              <a:srgbClr val="158B44"/>
            </a:solidFill>
          </a:ln>
        </p:spPr>
      </p:pic>
      <p:pic>
        <p:nvPicPr>
          <p:cNvPr id="1026" name="Picture 2" descr="https://www.foodafactoflife.org.uk/media/3384/shutterstock_85293985.jpg?anchor=center&amp;mode=crop&amp;width=402&amp;height=245&amp;rnd=132098235980000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623" y="1684971"/>
            <a:ext cx="2436526" cy="148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92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Create a new bread roll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279025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Your challenge is to create a new bread roll!</a:t>
            </a:r>
          </a:p>
          <a:p>
            <a:pPr marL="0" indent="0">
              <a:buNone/>
            </a:pPr>
            <a:r>
              <a:rPr lang="en-US" sz="2000" dirty="0" smtClean="0"/>
              <a:t>Consider:</a:t>
            </a:r>
          </a:p>
          <a:p>
            <a:r>
              <a:rPr lang="en-US" sz="2000" dirty="0"/>
              <a:t>f</a:t>
            </a:r>
            <a:r>
              <a:rPr lang="en-US" sz="2000" dirty="0" smtClean="0"/>
              <a:t>lour type;</a:t>
            </a:r>
          </a:p>
          <a:p>
            <a:r>
              <a:rPr lang="en-US" sz="2000" dirty="0"/>
              <a:t>f</a:t>
            </a:r>
            <a:r>
              <a:rPr lang="en-US" sz="2000" dirty="0" smtClean="0"/>
              <a:t>illings;</a:t>
            </a:r>
          </a:p>
          <a:p>
            <a:r>
              <a:rPr lang="en-US" sz="2000" dirty="0" smtClean="0"/>
              <a:t>shape and size;</a:t>
            </a:r>
          </a:p>
          <a:p>
            <a:r>
              <a:rPr lang="en-US" sz="2000" dirty="0"/>
              <a:t>t</a:t>
            </a:r>
            <a:r>
              <a:rPr lang="en-US" sz="2000" dirty="0" smtClean="0"/>
              <a:t>oppings;</a:t>
            </a:r>
          </a:p>
          <a:p>
            <a:r>
              <a:rPr lang="en-US" sz="2000" dirty="0"/>
              <a:t>d</a:t>
            </a:r>
            <a:r>
              <a:rPr lang="en-US" sz="2000" dirty="0" smtClean="0"/>
              <a:t>ecoration.</a:t>
            </a:r>
          </a:p>
          <a:p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723" y="3436620"/>
            <a:ext cx="7410826" cy="2520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676" y="3513412"/>
            <a:ext cx="1539047" cy="11528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99" y="3217694"/>
            <a:ext cx="1718375" cy="14030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883" y="3471497"/>
            <a:ext cx="1405882" cy="10177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722" y="4160890"/>
            <a:ext cx="1672440" cy="13872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322" y="4122191"/>
            <a:ext cx="2185429" cy="136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5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 a baker challenge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59053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287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Office Theme</vt:lpstr>
      <vt:lpstr>Custom Design</vt:lpstr>
      <vt:lpstr>1_Custom Design</vt:lpstr>
      <vt:lpstr>3_Custom Design</vt:lpstr>
      <vt:lpstr>Be a baker challenge</vt:lpstr>
      <vt:lpstr>Be a baker challenge</vt:lpstr>
      <vt:lpstr>The baker</vt:lpstr>
      <vt:lpstr>The baker</vt:lpstr>
      <vt:lpstr>Being a baker</vt:lpstr>
      <vt:lpstr>Bread recipe</vt:lpstr>
      <vt:lpstr>Create a new bread roll</vt:lpstr>
      <vt:lpstr>Be a baker challenge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Roy Ballam</cp:lastModifiedBy>
  <cp:revision>48</cp:revision>
  <dcterms:created xsi:type="dcterms:W3CDTF">2018-10-10T09:22:08Z</dcterms:created>
  <dcterms:modified xsi:type="dcterms:W3CDTF">2020-01-07T14:52:25Z</dcterms:modified>
</cp:coreProperties>
</file>