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52" r:id="rId2"/>
    <p:sldMasterId id="2147483656" r:id="rId3"/>
  </p:sldMasterIdLst>
  <p:sldIdLst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9F3F"/>
    <a:srgbClr val="FCE3C2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46" d="100"/>
          <a:sy n="46" d="100"/>
        </p:scale>
        <p:origin x="1003" y="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oodafactoflife.org.uk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7878" y="1203798"/>
            <a:ext cx="9720000" cy="720000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Cooking and nutrition pledge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7878" y="4016745"/>
            <a:ext cx="4261682" cy="756969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I pledge </a:t>
            </a:r>
            <a:r>
              <a:rPr lang="en-GB" sz="2000" dirty="0" smtClean="0"/>
              <a:t>to improve and consolidate this in the future:</a:t>
            </a:r>
            <a:endParaRPr lang="en-GB" sz="20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Oval Callout 5"/>
          <p:cNvSpPr/>
          <p:nvPr/>
        </p:nvSpPr>
        <p:spPr>
          <a:xfrm>
            <a:off x="5619403" y="1923798"/>
            <a:ext cx="6084917" cy="4542649"/>
          </a:xfrm>
          <a:prstGeom prst="wedgeEllipseCallout">
            <a:avLst>
              <a:gd name="adj1" fmla="val -93283"/>
              <a:gd name="adj2" fmla="val 11955"/>
            </a:avLst>
          </a:prstGeom>
          <a:noFill/>
          <a:ln w="127000">
            <a:solidFill>
              <a:srgbClr val="EF9F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387877" y="1923798"/>
            <a:ext cx="53645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hinking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everything you have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learned, what are the key pieces of information and/or skills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will use in life?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Write them in the speech bubble.</a:t>
            </a:r>
            <a:endParaRPr lang="en-GB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89065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Custom Design</vt:lpstr>
      <vt:lpstr>1_Custom Design</vt:lpstr>
      <vt:lpstr>3_Custom Design</vt:lpstr>
      <vt:lpstr>Cooking and nutrition pledge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34</cp:revision>
  <dcterms:created xsi:type="dcterms:W3CDTF">2018-10-10T09:22:08Z</dcterms:created>
  <dcterms:modified xsi:type="dcterms:W3CDTF">2020-05-12T16:00:46Z</dcterms:modified>
</cp:coreProperties>
</file>