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6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F5A2F9-8D47-4AF6-845F-2D95051A23BF}" v="7" dt="2020-05-05T13:37:45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" userId="07f4b406-cfdf-44ea-80a5-e7a034eaf81e" providerId="ADAL" clId="{83F5A2F9-8D47-4AF6-845F-2D95051A23BF}"/>
    <pc:docChg chg="custSel modSld">
      <pc:chgData name="Alex" userId="07f4b406-cfdf-44ea-80a5-e7a034eaf81e" providerId="ADAL" clId="{83F5A2F9-8D47-4AF6-845F-2D95051A23BF}" dt="2020-05-05T13:38:01.738" v="39" actId="1076"/>
      <pc:docMkLst>
        <pc:docMk/>
      </pc:docMkLst>
      <pc:sldChg chg="addSp delSp modSp mod">
        <pc:chgData name="Alex" userId="07f4b406-cfdf-44ea-80a5-e7a034eaf81e" providerId="ADAL" clId="{83F5A2F9-8D47-4AF6-845F-2D95051A23BF}" dt="2020-05-05T13:38:01.738" v="39" actId="1076"/>
        <pc:sldMkLst>
          <pc:docMk/>
          <pc:sldMk cId="1963896472" sldId="256"/>
        </pc:sldMkLst>
        <pc:spChg chg="del">
          <ac:chgData name="Alex" userId="07f4b406-cfdf-44ea-80a5-e7a034eaf81e" providerId="ADAL" clId="{83F5A2F9-8D47-4AF6-845F-2D95051A23BF}" dt="2020-05-05T13:36:28.168" v="13" actId="478"/>
          <ac:spMkLst>
            <pc:docMk/>
            <pc:sldMk cId="1963896472" sldId="256"/>
            <ac:spMk id="7" creationId="{00000000-0000-0000-0000-000000000000}"/>
          </ac:spMkLst>
        </pc:spChg>
        <pc:spChg chg="del">
          <ac:chgData name="Alex" userId="07f4b406-cfdf-44ea-80a5-e7a034eaf81e" providerId="ADAL" clId="{83F5A2F9-8D47-4AF6-845F-2D95051A23BF}" dt="2020-05-05T13:35:42.019" v="1" actId="478"/>
          <ac:spMkLst>
            <pc:docMk/>
            <pc:sldMk cId="1963896472" sldId="256"/>
            <ac:spMk id="8" creationId="{00000000-0000-0000-0000-000000000000}"/>
          </ac:spMkLst>
        </pc:spChg>
        <pc:spChg chg="add mod ord">
          <ac:chgData name="Alex" userId="07f4b406-cfdf-44ea-80a5-e7a034eaf81e" providerId="ADAL" clId="{83F5A2F9-8D47-4AF6-845F-2D95051A23BF}" dt="2020-05-05T13:36:07.431" v="9" actId="167"/>
          <ac:spMkLst>
            <pc:docMk/>
            <pc:sldMk cId="1963896472" sldId="256"/>
            <ac:spMk id="44" creationId="{2E4A1474-580F-4FBC-BCDE-3328A94C8611}"/>
          </ac:spMkLst>
        </pc:spChg>
        <pc:spChg chg="add mod ord">
          <ac:chgData name="Alex" userId="07f4b406-cfdf-44ea-80a5-e7a034eaf81e" providerId="ADAL" clId="{83F5A2F9-8D47-4AF6-845F-2D95051A23BF}" dt="2020-05-05T13:36:54.788" v="21" actId="167"/>
          <ac:spMkLst>
            <pc:docMk/>
            <pc:sldMk cId="1963896472" sldId="256"/>
            <ac:spMk id="48" creationId="{52382896-4502-4BCB-B570-B3072A3C740A}"/>
          </ac:spMkLst>
        </pc:spChg>
        <pc:spChg chg="add mod ord">
          <ac:chgData name="Alex" userId="07f4b406-cfdf-44ea-80a5-e7a034eaf81e" providerId="ADAL" clId="{83F5A2F9-8D47-4AF6-845F-2D95051A23BF}" dt="2020-05-05T13:38:01.738" v="39" actId="1076"/>
          <ac:spMkLst>
            <pc:docMk/>
            <pc:sldMk cId="1963896472" sldId="256"/>
            <ac:spMk id="56" creationId="{F86A2183-E733-4C59-B592-5CB1C4DA5009}"/>
          </ac:spMkLst>
        </pc:spChg>
        <pc:spChg chg="del">
          <ac:chgData name="Alex" userId="07f4b406-cfdf-44ea-80a5-e7a034eaf81e" providerId="ADAL" clId="{83F5A2F9-8D47-4AF6-845F-2D95051A23BF}" dt="2020-05-05T13:37:24.728" v="29" actId="478"/>
          <ac:spMkLst>
            <pc:docMk/>
            <pc:sldMk cId="1963896472" sldId="256"/>
            <ac:spMk id="62" creationId="{00000000-0000-0000-0000-000000000000}"/>
          </ac:spMkLst>
        </pc:spChg>
        <pc:picChg chg="del">
          <ac:chgData name="Alex" userId="07f4b406-cfdf-44ea-80a5-e7a034eaf81e" providerId="ADAL" clId="{83F5A2F9-8D47-4AF6-845F-2D95051A23BF}" dt="2020-05-05T13:36:26.285" v="12" actId="478"/>
          <ac:picMkLst>
            <pc:docMk/>
            <pc:sldMk cId="1963896472" sldId="256"/>
            <ac:picMk id="5" creationId="{00000000-0000-0000-0000-000000000000}"/>
          </ac:picMkLst>
        </pc:picChg>
        <pc:picChg chg="del">
          <ac:chgData name="Alex" userId="07f4b406-cfdf-44ea-80a5-e7a034eaf81e" providerId="ADAL" clId="{83F5A2F9-8D47-4AF6-845F-2D95051A23BF}" dt="2020-05-05T13:35:40.138" v="0" actId="478"/>
          <ac:picMkLst>
            <pc:docMk/>
            <pc:sldMk cId="1963896472" sldId="256"/>
            <ac:picMk id="13" creationId="{00000000-0000-0000-0000-000000000000}"/>
          </ac:picMkLst>
        </pc:picChg>
        <pc:picChg chg="del">
          <ac:chgData name="Alex" userId="07f4b406-cfdf-44ea-80a5-e7a034eaf81e" providerId="ADAL" clId="{83F5A2F9-8D47-4AF6-845F-2D95051A23BF}" dt="2020-05-05T13:37:19.848" v="28" actId="478"/>
          <ac:picMkLst>
            <pc:docMk/>
            <pc:sldMk cId="1963896472" sldId="256"/>
            <ac:picMk id="39" creationId="{00000000-0000-0000-0000-000000000000}"/>
          </ac:picMkLst>
        </pc:picChg>
        <pc:picChg chg="add mod">
          <ac:chgData name="Alex" userId="07f4b406-cfdf-44ea-80a5-e7a034eaf81e" providerId="ADAL" clId="{83F5A2F9-8D47-4AF6-845F-2D95051A23BF}" dt="2020-05-05T13:37:17.098" v="27" actId="1076"/>
          <ac:picMkLst>
            <pc:docMk/>
            <pc:sldMk cId="1963896472" sldId="256"/>
            <ac:picMk id="42" creationId="{8B619850-C54D-4BCA-A762-2E164FF9393F}"/>
          </ac:picMkLst>
        </pc:picChg>
        <pc:picChg chg="add del mod">
          <ac:chgData name="Alex" userId="07f4b406-cfdf-44ea-80a5-e7a034eaf81e" providerId="ADAL" clId="{83F5A2F9-8D47-4AF6-845F-2D95051A23BF}" dt="2020-05-05T13:35:54.228" v="5" actId="478"/>
          <ac:picMkLst>
            <pc:docMk/>
            <pc:sldMk cId="1963896472" sldId="256"/>
            <ac:picMk id="43" creationId="{EE8BAF12-9402-4DCA-8C5D-EE9D13801F76}"/>
          </ac:picMkLst>
        </pc:picChg>
        <pc:picChg chg="add mod">
          <ac:chgData name="Alex" userId="07f4b406-cfdf-44ea-80a5-e7a034eaf81e" providerId="ADAL" clId="{83F5A2F9-8D47-4AF6-845F-2D95051A23BF}" dt="2020-05-05T13:37:07.898" v="25" actId="1076"/>
          <ac:picMkLst>
            <pc:docMk/>
            <pc:sldMk cId="1963896472" sldId="256"/>
            <ac:picMk id="50" creationId="{BAE95AF5-BFCE-4EDC-8839-B8DC8A8E75EF}"/>
          </ac:picMkLst>
        </pc:picChg>
        <pc:picChg chg="add mod">
          <ac:chgData name="Alex" userId="07f4b406-cfdf-44ea-80a5-e7a034eaf81e" providerId="ADAL" clId="{83F5A2F9-8D47-4AF6-845F-2D95051A23BF}" dt="2020-05-05T13:37:59.848" v="38" actId="1076"/>
          <ac:picMkLst>
            <pc:docMk/>
            <pc:sldMk cId="1963896472" sldId="256"/>
            <ac:picMk id="52" creationId="{BEA86E9E-B633-4216-AEE8-7262AAA29DB0}"/>
          </ac:picMkLst>
        </pc:picChg>
        <pc:picChg chg="mod">
          <ac:chgData name="Alex" userId="07f4b406-cfdf-44ea-80a5-e7a034eaf81e" providerId="ADAL" clId="{83F5A2F9-8D47-4AF6-845F-2D95051A23BF}" dt="2020-05-05T13:36:11.498" v="10" actId="1076"/>
          <ac:picMkLst>
            <pc:docMk/>
            <pc:sldMk cId="1963896472" sldId="256"/>
            <ac:picMk id="5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78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96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6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58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5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3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2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80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13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1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94EC-AFCE-4603-9CBA-21A901CC4AEF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3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F86A2183-E733-4C59-B592-5CB1C4DA5009}"/>
              </a:ext>
            </a:extLst>
          </p:cNvPr>
          <p:cNvSpPr>
            <a:spLocks/>
          </p:cNvSpPr>
          <p:nvPr/>
        </p:nvSpPr>
        <p:spPr>
          <a:xfrm>
            <a:off x="4969930" y="5088374"/>
            <a:ext cx="1532553" cy="17281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2382896-4502-4BCB-B570-B3072A3C740A}"/>
              </a:ext>
            </a:extLst>
          </p:cNvPr>
          <p:cNvSpPr>
            <a:spLocks/>
          </p:cNvSpPr>
          <p:nvPr/>
        </p:nvSpPr>
        <p:spPr>
          <a:xfrm rot="10800000">
            <a:off x="1798654" y="23786"/>
            <a:ext cx="1532553" cy="17281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E4A1474-580F-4FBC-BCDE-3328A94C8611}"/>
              </a:ext>
            </a:extLst>
          </p:cNvPr>
          <p:cNvSpPr>
            <a:spLocks/>
          </p:cNvSpPr>
          <p:nvPr/>
        </p:nvSpPr>
        <p:spPr>
          <a:xfrm>
            <a:off x="3359271" y="18117"/>
            <a:ext cx="1575844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8" name="Rectangle 37"/>
          <p:cNvSpPr>
            <a:spLocks/>
          </p:cNvSpPr>
          <p:nvPr/>
        </p:nvSpPr>
        <p:spPr>
          <a:xfrm>
            <a:off x="8354425" y="3496576"/>
            <a:ext cx="1532553" cy="16090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latin typeface="Bahnschrift SemiCondensed" panose="020B0502040204020203" pitchFamily="34" charset="0"/>
              </a:rPr>
              <a:t>Steal</a:t>
            </a:r>
            <a:endParaRPr lang="en-GB" dirty="0">
              <a:latin typeface="Bahnschrift SemiCondensed" panose="020B0502040204020203" pitchFamily="34" charset="0"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4953000" y="20383"/>
            <a:ext cx="1575844" cy="1734984"/>
          </a:xfrm>
          <a:prstGeom prst="rect">
            <a:avLst/>
          </a:prstGeom>
          <a:solidFill>
            <a:srgbClr val="A86ED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6" name="Rectangle 45"/>
          <p:cNvSpPr>
            <a:spLocks/>
          </p:cNvSpPr>
          <p:nvPr/>
        </p:nvSpPr>
        <p:spPr>
          <a:xfrm>
            <a:off x="6558058" y="20383"/>
            <a:ext cx="1575844" cy="173951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>
            <a:spLocks/>
          </p:cNvSpPr>
          <p:nvPr/>
        </p:nvSpPr>
        <p:spPr>
          <a:xfrm>
            <a:off x="8133902" y="20383"/>
            <a:ext cx="1767743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>
            <a:spLocks/>
          </p:cNvSpPr>
          <p:nvPr/>
        </p:nvSpPr>
        <p:spPr>
          <a:xfrm>
            <a:off x="4355" y="20383"/>
            <a:ext cx="1762954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1767311" y="5093568"/>
            <a:ext cx="1532553" cy="173951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>
            <a:spLocks/>
          </p:cNvSpPr>
          <p:nvPr/>
        </p:nvSpPr>
        <p:spPr>
          <a:xfrm>
            <a:off x="3338511" y="5093568"/>
            <a:ext cx="1575844" cy="1739515"/>
          </a:xfrm>
          <a:prstGeom prst="rect">
            <a:avLst/>
          </a:prstGeom>
          <a:solidFill>
            <a:srgbClr val="A86ED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6558059" y="5093567"/>
            <a:ext cx="1575844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8131445" y="5093567"/>
            <a:ext cx="1770201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355" y="5093568"/>
            <a:ext cx="1753515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4355" y="1754741"/>
            <a:ext cx="1532553" cy="16090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latin typeface="Bahnschrift SemiCondensed" panose="020B0502040204020203" pitchFamily="34" charset="0"/>
              </a:rPr>
              <a:t>Steal</a:t>
            </a:r>
            <a:endParaRPr lang="en-GB" dirty="0">
              <a:latin typeface="Bahnschrift SemiCondensed" panose="020B0502040204020203" pitchFamily="34" charset="0"/>
            </a:endParaRP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4110" y="3363069"/>
            <a:ext cx="1532553" cy="1742510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8369091" y="1752214"/>
            <a:ext cx="1532553" cy="17281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4354" y="6245358"/>
            <a:ext cx="1463619" cy="588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START</a:t>
            </a:r>
          </a:p>
        </p:txBody>
      </p:sp>
      <p:sp>
        <p:nvSpPr>
          <p:cNvPr id="75" name="Down Arrow 74"/>
          <p:cNvSpPr/>
          <p:nvPr/>
        </p:nvSpPr>
        <p:spPr>
          <a:xfrm flipV="1">
            <a:off x="143510" y="5286885"/>
            <a:ext cx="578301" cy="953313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1371440" y="1545345"/>
            <a:ext cx="7163121" cy="37673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2" name="Rectangle 81"/>
          <p:cNvSpPr>
            <a:spLocks/>
          </p:cNvSpPr>
          <p:nvPr/>
        </p:nvSpPr>
        <p:spPr>
          <a:xfrm>
            <a:off x="1595761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2F97D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3" name="Rectangle 82"/>
          <p:cNvSpPr>
            <a:spLocks/>
          </p:cNvSpPr>
          <p:nvPr/>
        </p:nvSpPr>
        <p:spPr>
          <a:xfrm>
            <a:off x="6226169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4FBE3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6660182" y="2090097"/>
            <a:ext cx="1231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Bakery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929170" y="2915959"/>
            <a:ext cx="1397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Question</a:t>
            </a:r>
          </a:p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pile</a:t>
            </a:r>
          </a:p>
        </p:txBody>
      </p:sp>
      <p:pic>
        <p:nvPicPr>
          <p:cNvPr id="286" name="Picture 285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959" y="399659"/>
            <a:ext cx="735637" cy="815487"/>
          </a:xfrm>
          <a:prstGeom prst="rect">
            <a:avLst/>
          </a:prstGeom>
        </p:spPr>
      </p:pic>
      <p:pic>
        <p:nvPicPr>
          <p:cNvPr id="287" name="Picture 286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61482" y="5709697"/>
            <a:ext cx="735637" cy="815487"/>
          </a:xfrm>
          <a:prstGeom prst="rect">
            <a:avLst/>
          </a:prstGeom>
        </p:spPr>
      </p:pic>
      <p:sp>
        <p:nvSpPr>
          <p:cNvPr id="374" name="TextBox 373"/>
          <p:cNvSpPr txBox="1"/>
          <p:nvPr/>
        </p:nvSpPr>
        <p:spPr>
          <a:xfrm>
            <a:off x="3560005" y="2564684"/>
            <a:ext cx="2784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Our daily bread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441" y="3863986"/>
            <a:ext cx="1542337" cy="108326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8292516" y="-30560"/>
            <a:ext cx="865648" cy="182008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857678">
            <a:off x="558997" y="187513"/>
            <a:ext cx="831686" cy="1748673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3159086">
            <a:off x="896659" y="5042565"/>
            <a:ext cx="622150" cy="130811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86144" y="5225342"/>
            <a:ext cx="1680086" cy="168008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23078" y="3362291"/>
            <a:ext cx="1680086" cy="16800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78"/>
          <a:stretch/>
        </p:blipFill>
        <p:spPr>
          <a:xfrm>
            <a:off x="6343984" y="3074003"/>
            <a:ext cx="1964409" cy="180203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8444193">
            <a:off x="8482776" y="4961461"/>
            <a:ext cx="865648" cy="18200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12469" y="5402013"/>
            <a:ext cx="665345" cy="133069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515" y="143715"/>
            <a:ext cx="665345" cy="1330690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79016" y="1925491"/>
            <a:ext cx="1883027" cy="141227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B619850-C54D-4BCA-A762-2E164FF939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801" y="-71241"/>
            <a:ext cx="1680086" cy="16800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AE95AF5-BFCE-4EDC-8839-B8DC8A8E75E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480" y="62562"/>
            <a:ext cx="1883027" cy="141227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BEA86E9E-B633-4216-AEE8-7262AAA29D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96488">
            <a:off x="4825795" y="5486030"/>
            <a:ext cx="1883027" cy="141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>
            <a:spLocks/>
          </p:cNvSpPr>
          <p:nvPr/>
        </p:nvSpPr>
        <p:spPr>
          <a:xfrm>
            <a:off x="8625170" y="110383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>
            <a:spLocks/>
          </p:cNvSpPr>
          <p:nvPr/>
        </p:nvSpPr>
        <p:spPr>
          <a:xfrm>
            <a:off x="140762" y="110383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>
            <a:spLocks/>
          </p:cNvSpPr>
          <p:nvPr/>
        </p:nvSpPr>
        <p:spPr>
          <a:xfrm>
            <a:off x="1554830" y="127121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>
            <a:spLocks/>
          </p:cNvSpPr>
          <p:nvPr/>
        </p:nvSpPr>
        <p:spPr>
          <a:xfrm>
            <a:off x="2968898" y="110383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>
            <a:spLocks/>
          </p:cNvSpPr>
          <p:nvPr/>
        </p:nvSpPr>
        <p:spPr>
          <a:xfrm>
            <a:off x="4382966" y="127121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>
            <a:spLocks/>
          </p:cNvSpPr>
          <p:nvPr/>
        </p:nvSpPr>
        <p:spPr>
          <a:xfrm>
            <a:off x="5797035" y="110383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/>
          <p:cNvSpPr>
            <a:spLocks/>
          </p:cNvSpPr>
          <p:nvPr/>
        </p:nvSpPr>
        <p:spPr>
          <a:xfrm>
            <a:off x="8625170" y="5350599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/>
          <p:cNvSpPr>
            <a:spLocks/>
          </p:cNvSpPr>
          <p:nvPr/>
        </p:nvSpPr>
        <p:spPr>
          <a:xfrm>
            <a:off x="140762" y="5350599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/>
          <p:cNvSpPr>
            <a:spLocks/>
          </p:cNvSpPr>
          <p:nvPr/>
        </p:nvSpPr>
        <p:spPr>
          <a:xfrm>
            <a:off x="1554830" y="5367337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/>
          <p:cNvSpPr>
            <a:spLocks/>
          </p:cNvSpPr>
          <p:nvPr/>
        </p:nvSpPr>
        <p:spPr>
          <a:xfrm>
            <a:off x="2968898" y="5350599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/>
          <p:cNvSpPr>
            <a:spLocks/>
          </p:cNvSpPr>
          <p:nvPr/>
        </p:nvSpPr>
        <p:spPr>
          <a:xfrm>
            <a:off x="4382966" y="5367337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/>
          <p:cNvSpPr>
            <a:spLocks/>
          </p:cNvSpPr>
          <p:nvPr/>
        </p:nvSpPr>
        <p:spPr>
          <a:xfrm>
            <a:off x="5797035" y="5350599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/>
          <p:cNvSpPr>
            <a:spLocks/>
          </p:cNvSpPr>
          <p:nvPr/>
        </p:nvSpPr>
        <p:spPr>
          <a:xfrm>
            <a:off x="7211103" y="5350599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>
            <a:spLocks/>
          </p:cNvSpPr>
          <p:nvPr/>
        </p:nvSpPr>
        <p:spPr>
          <a:xfrm>
            <a:off x="8625170" y="1420437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>
            <a:spLocks/>
          </p:cNvSpPr>
          <p:nvPr/>
        </p:nvSpPr>
        <p:spPr>
          <a:xfrm>
            <a:off x="8625170" y="2730491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/>
          <p:cNvSpPr>
            <a:spLocks/>
          </p:cNvSpPr>
          <p:nvPr/>
        </p:nvSpPr>
        <p:spPr>
          <a:xfrm>
            <a:off x="140762" y="2730491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>
            <a:spLocks/>
          </p:cNvSpPr>
          <p:nvPr/>
        </p:nvSpPr>
        <p:spPr>
          <a:xfrm>
            <a:off x="1554830" y="2747229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>
            <a:spLocks/>
          </p:cNvSpPr>
          <p:nvPr/>
        </p:nvSpPr>
        <p:spPr>
          <a:xfrm>
            <a:off x="2968898" y="2730491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>
            <a:spLocks/>
          </p:cNvSpPr>
          <p:nvPr/>
        </p:nvSpPr>
        <p:spPr>
          <a:xfrm>
            <a:off x="4382966" y="2747229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>
            <a:spLocks/>
          </p:cNvSpPr>
          <p:nvPr/>
        </p:nvSpPr>
        <p:spPr>
          <a:xfrm>
            <a:off x="5797035" y="2730491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>
            <a:spLocks/>
          </p:cNvSpPr>
          <p:nvPr/>
        </p:nvSpPr>
        <p:spPr>
          <a:xfrm>
            <a:off x="7211103" y="2730491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/>
          <p:cNvSpPr>
            <a:spLocks/>
          </p:cNvSpPr>
          <p:nvPr/>
        </p:nvSpPr>
        <p:spPr>
          <a:xfrm>
            <a:off x="8625170" y="4040546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/>
          <p:cNvSpPr>
            <a:spLocks/>
          </p:cNvSpPr>
          <p:nvPr/>
        </p:nvSpPr>
        <p:spPr>
          <a:xfrm>
            <a:off x="140762" y="4040546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/>
          <p:cNvSpPr>
            <a:spLocks/>
          </p:cNvSpPr>
          <p:nvPr/>
        </p:nvSpPr>
        <p:spPr>
          <a:xfrm>
            <a:off x="1554830" y="4057284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/>
          <p:cNvSpPr>
            <a:spLocks/>
          </p:cNvSpPr>
          <p:nvPr/>
        </p:nvSpPr>
        <p:spPr>
          <a:xfrm>
            <a:off x="2968898" y="4040546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>
            <a:spLocks/>
          </p:cNvSpPr>
          <p:nvPr/>
        </p:nvSpPr>
        <p:spPr>
          <a:xfrm>
            <a:off x="4382966" y="4057284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/>
          <p:cNvSpPr>
            <a:spLocks/>
          </p:cNvSpPr>
          <p:nvPr/>
        </p:nvSpPr>
        <p:spPr>
          <a:xfrm>
            <a:off x="5797035" y="4040546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/>
          <p:cNvSpPr>
            <a:spLocks/>
          </p:cNvSpPr>
          <p:nvPr/>
        </p:nvSpPr>
        <p:spPr>
          <a:xfrm>
            <a:off x="7211103" y="4040546"/>
            <a:ext cx="1147826" cy="11478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1" name="Picture 1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9" y="110383"/>
            <a:ext cx="1214448" cy="1214448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044" y="127121"/>
            <a:ext cx="1214448" cy="1214448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587" y="77072"/>
            <a:ext cx="1214448" cy="1214448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77" y="93810"/>
            <a:ext cx="1214448" cy="1214448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767" y="93810"/>
            <a:ext cx="1214448" cy="1214448"/>
          </a:xfrm>
          <a:prstGeom prst="rect">
            <a:avLst/>
          </a:prstGeom>
        </p:spPr>
      </p:pic>
      <p:pic>
        <p:nvPicPr>
          <p:cNvPr id="165" name="Picture 1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30" y="2818014"/>
            <a:ext cx="482662" cy="96532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687" y="2818014"/>
            <a:ext cx="482662" cy="96532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479" y="2838398"/>
            <a:ext cx="482662" cy="965323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570" y="2848760"/>
            <a:ext cx="482662" cy="965323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158" y="2818014"/>
            <a:ext cx="482662" cy="965323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684" y="2838397"/>
            <a:ext cx="482662" cy="965323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405160" y="4056367"/>
            <a:ext cx="519561" cy="109241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1848156" y="5378307"/>
            <a:ext cx="519561" cy="1092410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1848627" y="4084991"/>
            <a:ext cx="519561" cy="1092410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3272450" y="4056367"/>
            <a:ext cx="519561" cy="1092410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4655178" y="4056368"/>
            <a:ext cx="519561" cy="1092410"/>
          </a:xfrm>
          <a:prstGeom prst="rect">
            <a:avLst/>
          </a:prstGeom>
        </p:spPr>
      </p:pic>
      <p:pic>
        <p:nvPicPr>
          <p:cNvPr id="177" name="Picture 176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6081214" y="4039629"/>
            <a:ext cx="519561" cy="109241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7505172" y="4039629"/>
            <a:ext cx="519561" cy="1092410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3237077" y="5362808"/>
            <a:ext cx="519561" cy="1092410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4633322" y="5349682"/>
            <a:ext cx="519561" cy="1092410"/>
          </a:xfrm>
          <a:prstGeom prst="rect">
            <a:avLst/>
          </a:prstGeom>
        </p:spPr>
      </p:pic>
      <p:pic>
        <p:nvPicPr>
          <p:cNvPr id="182" name="Picture 18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6066731" y="5362808"/>
            <a:ext cx="519561" cy="1092410"/>
          </a:xfrm>
          <a:prstGeom prst="rect">
            <a:avLst/>
          </a:prstGeom>
        </p:spPr>
      </p:pic>
      <p:pic>
        <p:nvPicPr>
          <p:cNvPr id="183" name="Picture 18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7480798" y="5349682"/>
            <a:ext cx="519561" cy="1092410"/>
          </a:xfrm>
          <a:prstGeom prst="rect">
            <a:avLst/>
          </a:prstGeom>
        </p:spPr>
      </p:pic>
      <p:pic>
        <p:nvPicPr>
          <p:cNvPr id="185" name="Picture 184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25921">
            <a:off x="399457" y="5349681"/>
            <a:ext cx="519561" cy="1092410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57" y="243656"/>
            <a:ext cx="1175039" cy="88127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54" y="1513919"/>
            <a:ext cx="1175039" cy="881279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55" y="2817136"/>
            <a:ext cx="1175039" cy="88127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54" y="4145194"/>
            <a:ext cx="1175039" cy="881279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53" y="5445948"/>
            <a:ext cx="1175039" cy="881279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780B900A-5D76-41ED-8784-B93ED57EFE6E}"/>
              </a:ext>
            </a:extLst>
          </p:cNvPr>
          <p:cNvSpPr>
            <a:spLocks/>
          </p:cNvSpPr>
          <p:nvPr/>
        </p:nvSpPr>
        <p:spPr>
          <a:xfrm>
            <a:off x="107451" y="1366116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780779B-70B2-4BAE-8DCF-2F845F83512E}"/>
              </a:ext>
            </a:extLst>
          </p:cNvPr>
          <p:cNvSpPr>
            <a:spLocks/>
          </p:cNvSpPr>
          <p:nvPr/>
        </p:nvSpPr>
        <p:spPr>
          <a:xfrm>
            <a:off x="1521519" y="1382854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053F3060-D200-428A-A751-87FABB5D14F0}"/>
              </a:ext>
            </a:extLst>
          </p:cNvPr>
          <p:cNvSpPr>
            <a:spLocks/>
          </p:cNvSpPr>
          <p:nvPr/>
        </p:nvSpPr>
        <p:spPr>
          <a:xfrm>
            <a:off x="2935587" y="1366116"/>
            <a:ext cx="1147826" cy="114782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9B77315B-7527-4790-AF20-CFABEA573B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8" y="1366116"/>
            <a:ext cx="1214448" cy="1214448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838B74D7-8EE2-415A-A561-B932EF2B35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3" y="1382854"/>
            <a:ext cx="1214448" cy="1214448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2FDA18EF-6D21-444A-8AAE-AD14B1A4F1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276" y="1332805"/>
            <a:ext cx="1214448" cy="1214448"/>
          </a:xfrm>
          <a:prstGeom prst="rect">
            <a:avLst/>
          </a:prstGeom>
        </p:spPr>
      </p:pic>
      <p:sp>
        <p:nvSpPr>
          <p:cNvPr id="84" name="Oval 83">
            <a:extLst>
              <a:ext uri="{FF2B5EF4-FFF2-40B4-BE49-F238E27FC236}">
                <a16:creationId xmlns:a16="http://schemas.microsoft.com/office/drawing/2014/main" id="{66CF38C4-D3DB-494D-A5BE-3BEFA7612053}"/>
              </a:ext>
            </a:extLst>
          </p:cNvPr>
          <p:cNvSpPr>
            <a:spLocks/>
          </p:cNvSpPr>
          <p:nvPr/>
        </p:nvSpPr>
        <p:spPr>
          <a:xfrm>
            <a:off x="4388065" y="1382438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BA223F-7D7D-4DBB-BC91-945DE1201754}"/>
              </a:ext>
            </a:extLst>
          </p:cNvPr>
          <p:cNvSpPr>
            <a:spLocks/>
          </p:cNvSpPr>
          <p:nvPr/>
        </p:nvSpPr>
        <p:spPr>
          <a:xfrm>
            <a:off x="5802134" y="1365700"/>
            <a:ext cx="1147826" cy="114782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8" name="Picture 87">
            <a:extLst>
              <a:ext uri="{FF2B5EF4-FFF2-40B4-BE49-F238E27FC236}">
                <a16:creationId xmlns:a16="http://schemas.microsoft.com/office/drawing/2014/main" id="{47C5065F-CBA8-462F-8D88-3CB31CB922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669" y="1483969"/>
            <a:ext cx="482662" cy="965323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72EC19D7-27F5-4906-A03E-21B0FFA014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257" y="1453223"/>
            <a:ext cx="482662" cy="965323"/>
          </a:xfrm>
          <a:prstGeom prst="rect">
            <a:avLst/>
          </a:prstGeom>
        </p:spPr>
      </p:pic>
      <p:sp>
        <p:nvSpPr>
          <p:cNvPr id="93" name="Oval 92">
            <a:extLst>
              <a:ext uri="{FF2B5EF4-FFF2-40B4-BE49-F238E27FC236}">
                <a16:creationId xmlns:a16="http://schemas.microsoft.com/office/drawing/2014/main" id="{4BE07B97-0FA1-48B2-9D41-1B278B7A97CC}"/>
              </a:ext>
            </a:extLst>
          </p:cNvPr>
          <p:cNvSpPr>
            <a:spLocks/>
          </p:cNvSpPr>
          <p:nvPr/>
        </p:nvSpPr>
        <p:spPr>
          <a:xfrm>
            <a:off x="7236655" y="139422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14AC812B-BFE6-4DE1-B6A8-36B906A2AA5C}"/>
              </a:ext>
            </a:extLst>
          </p:cNvPr>
          <p:cNvSpPr>
            <a:spLocks/>
          </p:cNvSpPr>
          <p:nvPr/>
        </p:nvSpPr>
        <p:spPr>
          <a:xfrm>
            <a:off x="7236655" y="1449476"/>
            <a:ext cx="1147826" cy="11478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6" name="Picture 95">
            <a:extLst>
              <a:ext uri="{FF2B5EF4-FFF2-40B4-BE49-F238E27FC236}">
                <a16:creationId xmlns:a16="http://schemas.microsoft.com/office/drawing/2014/main" id="{4395242F-4CDC-41CD-85DA-3BA4AC5F17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442" y="272695"/>
            <a:ext cx="1175039" cy="881279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D0F85D41-1DEA-44E8-BC58-78C3DD8DB5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439" y="1542958"/>
            <a:ext cx="1175039" cy="88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27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9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Bahnschrift SemiBold</vt:lpstr>
      <vt:lpstr>Bahnschrift SemiCondensed</vt:lpstr>
      <vt:lpstr>Britannic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Alex White</cp:lastModifiedBy>
  <cp:revision>26</cp:revision>
  <cp:lastPrinted>2019-07-19T10:34:19Z</cp:lastPrinted>
  <dcterms:created xsi:type="dcterms:W3CDTF">2019-07-17T10:30:55Z</dcterms:created>
  <dcterms:modified xsi:type="dcterms:W3CDTF">2020-05-20T10:13:48Z</dcterms:modified>
</cp:coreProperties>
</file>