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57" r:id="rId5"/>
    <p:sldId id="261" r:id="rId6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2" clrIdx="0">
    <p:extLst>
      <p:ext uri="{19B8F6BF-5375-455C-9EA6-DF929625EA0E}">
        <p15:presenceInfo xmlns:p15="http://schemas.microsoft.com/office/powerpoint/2012/main" userId="S::urn:spo:anon#c8bce40398e8e80a251479eef04b6ccd53d75c23d90f6def160575fab27a118b::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6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45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31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89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8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30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12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20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4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31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4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four ingredients are typically used to make bread?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Flour, yeast, salt, water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flour is most suitable to make bread with?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Strong breadmaking flour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of the different forms we can buy yeast in?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Block yeast, instant yeast, dried yeast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makes bread rise?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Bubbles of carbon dioxide that are created during the fermentation process that the yeast causes.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country in Europe eats the most bread?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Germany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gas is in the bubbles from the fermentation process?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Carbon dioxide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Do teenagers get more calcium from eating bread and other flour products; or milk and other dairy products? 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Bread and flour products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Bread that is baked at home is better for you than bread from the supermarket. </a:t>
            </a:r>
            <a:r>
              <a:rPr lang="en-GB" b="1" dirty="0">
                <a:solidFill>
                  <a:schemeClr val="tx1"/>
                </a:solidFill>
              </a:rPr>
              <a:t>False – they are all pretty much nutritionally equal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26952" y="3793597"/>
            <a:ext cx="1985876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Craft bakers use better quality ingredients than other bread makers.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False – most breads are all pretty much nutritionally equal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Why do we add salt to bread?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As a preservative and to add taste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14741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Bread contains a range of essential vitamins and minerals.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White bread doesn’t have any fibre.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How many times a day is bread collected from the bakery and taken to supermarkets?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Three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If millers weren’t able to supply bakers with flour, roughly how long would it be until there was no bread on the shelves? 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2-days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four types of bread?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Focaccia, baguette, French stick, cottage loaf, tiger bread, bagel, roll, brioche, chapatti, naan, roti, fougasse, bloomer, ciabatta, sourdough.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Mixing, kneading, XXXXX, baking. What stage of the breadmaking process is missing?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 Proving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How many loaves of bread are made every day in the UK?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12 million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percentage of UK household buy bread?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99.8%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Do we eat more of less bread in the UK now than we did in the year 2000?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Less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is most of the wheat that is milled in the UK grown?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In the UK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365704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Pumpernickel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 bread originate from?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Germany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naan bread originate from?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India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soda bread originate from?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Ireland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focaccia bread originate from?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Italy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type of bread from Italy.</a:t>
            </a:r>
          </a:p>
          <a:p>
            <a:pPr algn="ctr"/>
            <a:endParaRPr lang="en-GB" sz="1600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Ciabatta, focaccia. 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type of bread from France.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Baguette, Fougasse, brioche.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type of bread from India.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Naan, roti, chapatti.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percentage of wheat that UK flour millers produce is made into bread?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69%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Most flour millers and plant bakeries run 24/7.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 process of making bread has not changed since ancient times.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False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20498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is not considered a key ingredient of bread?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Yeast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Flour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Seeds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Approximately how many loaves of bread are sold each day in the UK?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1 million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11 million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100 million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are most commonly eaten in the UK?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White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Brown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Wholemeal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is bread baked?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Oven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Grill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Hob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In which of the following places is flour made?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Bakery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Mill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Butchers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is the name used to describe the person that makes flour?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Baker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Miller</a:t>
            </a:r>
          </a:p>
          <a:p>
            <a:pPr marL="342900" indent="-342900" algn="ctr">
              <a:buAutoNum type="alphaLcParenR"/>
            </a:pPr>
            <a:r>
              <a:rPr lang="en-GB" dirty="0" err="1">
                <a:solidFill>
                  <a:schemeClr val="tx1"/>
                </a:solidFill>
              </a:rPr>
              <a:t>Flourer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ingredients helps the bread to rise?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Butter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Yeast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Salt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micronutrients does not legally need to be added to white and brown flour?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Calcium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Iron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Iodine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Calcium, iron, thiamine (vitamin B1) and niacin (vitamin B3) must be added to all white and brown flour.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Flour is one of the key ingredients used to make bread.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146027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is the function of yeast in breadmaking?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Helping the bread to rise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is bread baked?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Oven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Grill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Hob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products contain flour?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Rice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Crumpets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Carrots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 dough should be ‘proved’ in a cool place such as the fridge.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originated in Ireland?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Chapatti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Soda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Tortilla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is typically higher in fibre?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White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Garlic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Wholegrain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did not originate in India?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Chapatti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Naan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Bagel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ingredients helps the bread to rise?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Butter</a:t>
            </a: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Yeast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Salt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is a type of bread stick?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marL="342900" indent="-342900" algn="ctr">
              <a:buAutoNum type="alphaLcParenR"/>
            </a:pPr>
            <a:r>
              <a:rPr lang="en-GB" b="1" dirty="0">
                <a:solidFill>
                  <a:schemeClr val="tx1"/>
                </a:solidFill>
              </a:rPr>
              <a:t>Grissini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Naan</a:t>
            </a:r>
          </a:p>
          <a:p>
            <a:pPr marL="342900" indent="-342900" algn="ctr">
              <a:buAutoNum type="alphaLcParenR"/>
            </a:pPr>
            <a:r>
              <a:rPr lang="en-GB" dirty="0">
                <a:solidFill>
                  <a:schemeClr val="tx1"/>
                </a:solidFill>
              </a:rPr>
              <a:t>Bagel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Sugar is added to the bread to help it to rise.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222996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</TotalTime>
  <Words>840</Words>
  <Application>Microsoft Office PowerPoint</Application>
  <PresentationFormat>A4 Paper (210x297 mm)</PresentationFormat>
  <Paragraphs>184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Alex White</cp:lastModifiedBy>
  <cp:revision>78</cp:revision>
  <cp:lastPrinted>2019-07-17T15:52:59Z</cp:lastPrinted>
  <dcterms:created xsi:type="dcterms:W3CDTF">2019-07-17T12:34:17Z</dcterms:created>
  <dcterms:modified xsi:type="dcterms:W3CDTF">2020-05-20T09:58:10Z</dcterms:modified>
</cp:coreProperties>
</file>