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57" r:id="rId5"/>
    <p:sldId id="261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2" clrIdx="0">
    <p:extLst>
      <p:ext uri="{19B8F6BF-5375-455C-9EA6-DF929625EA0E}">
        <p15:presenceInfo xmlns:p15="http://schemas.microsoft.com/office/powerpoint/2012/main" userId="S::urn:spo:anon#c8bce40398e8e80a251479eef04b6ccd53d75c23d90f6def160575fab27a118b::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6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45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31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89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8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30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12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20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31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74D79-8963-4332-B171-9395656EF320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0D3A-F528-438C-BDEC-4558DDC023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4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four ingredients are typically used to make bread?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flour is most suitable to make bread with?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of the different forms we can buy yeast in?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makes bread rise?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country in Europe eats the most bread?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gas is in the bubbles from the fermentation process?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Do teenagers get more calcium from eating bread and other flour products; or milk and other dairy products? 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Bread that is baked at home is better for you than bread from the supermarket.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26952" y="3793597"/>
            <a:ext cx="1985876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Craft bakers use better quality ingredients than other bread makers.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Why do we add salt to bread?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14741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Bread contains a range of essential vitamins and minerals.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White bread doesn’t have any fibre.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How many times a day is bread collected from the bakery and taken to supermarkets?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If millers weren’t able to supply bakers with flour, roughly how long would it be until there was no bread on the shelves? 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four types of bread?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Mixing, kneading, XXXXX, baking. What stage of the breadmaking process is missing?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How many loaves of bread are made every day in the UK?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percentage of UK household buy bread?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Do we eat more of less bread in the UK now than we did in the year 2000? 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most of the wheat that is milled in the UK grown?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36570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Pumpernickel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 bread originate from? 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naan bread originate from?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soda bread originate from?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in the world does focaccia bread originate from?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Italy.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France.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one type of bread from India.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percentage of wheat that UK flour millers produce is made into bread? 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Most flour millers and plant bakeries run 24/7. 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 process of making bread has not changed since ancient times.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20498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not considered a key ingredient of bread?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Approximately how many loaves of bread are sold each day in the UK?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are most commonly eaten in the UK?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bread baked?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In which of the following places is flour made?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the name used to describe the person that makes flour?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ingredients helps the bread to rise?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micronutrients does not legally need to be added to white and brown flour?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Calcium, iron, thiamine (vitamin B1) and niacin (vitamin B3) must be added to all white and brown flour.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 Flour is one of the key ingredients used to make bread.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146027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>
          <a:xfrm>
            <a:off x="173356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is the function of yeast in breadmaking?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73356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094808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2094808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016260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16260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5937712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5937712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>
            <a:spLocks/>
          </p:cNvSpPr>
          <p:nvPr/>
        </p:nvSpPr>
        <p:spPr>
          <a:xfrm>
            <a:off x="7859164" y="977603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7859164" y="3821758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173356" y="977603"/>
            <a:ext cx="9607260" cy="5733902"/>
            <a:chOff x="173356" y="977603"/>
            <a:chExt cx="9607260" cy="573390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103120" y="98591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865227" y="978366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937712" y="977603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016260" y="997362"/>
              <a:ext cx="0" cy="5714143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173356" y="3821758"/>
              <a:ext cx="9607260" cy="0"/>
            </a:xfrm>
            <a:prstGeom prst="line">
              <a:avLst/>
            </a:prstGeom>
            <a:ln w="1143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>
            <a:spLocks/>
          </p:cNvSpPr>
          <p:nvPr/>
        </p:nvSpPr>
        <p:spPr>
          <a:xfrm>
            <a:off x="2098965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Where is bread baked?</a:t>
            </a:r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026479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products contain flour?</a:t>
            </a:r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5953993" y="972999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The dough should be ‘proved’ in a cool place such as the fridge.</a:t>
            </a:r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2078527" y="3813445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originated in Ireland?</a:t>
            </a:r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183576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is typically higher in fibre?</a:t>
            </a:r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036698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types of bread did not originate in India?</a:t>
            </a:r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5964212" y="3798964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ingredients helps the bread to rise?</a:t>
            </a:r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7867304" y="3793597"/>
            <a:ext cx="1921452" cy="2869988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Which of the following is a type of bread stick?</a:t>
            </a:r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7882632" y="972999"/>
            <a:ext cx="1921452" cy="282292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True or false?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Sugar is added to the bread to help it to rise.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576" y="282633"/>
            <a:ext cx="1586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Question cards</a:t>
            </a:r>
          </a:p>
        </p:txBody>
      </p:sp>
    </p:spTree>
    <p:extLst>
      <p:ext uri="{BB962C8B-B14F-4D97-AF65-F5344CB8AC3E}">
        <p14:creationId xmlns:p14="http://schemas.microsoft.com/office/powerpoint/2010/main" val="222996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645</Words>
  <Application>Microsoft Office PowerPoint</Application>
  <PresentationFormat>A4 Paper (210x297 mm)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Alex White</cp:lastModifiedBy>
  <cp:revision>79</cp:revision>
  <cp:lastPrinted>2019-07-17T15:52:59Z</cp:lastPrinted>
  <dcterms:created xsi:type="dcterms:W3CDTF">2019-07-17T12:34:17Z</dcterms:created>
  <dcterms:modified xsi:type="dcterms:W3CDTF">2020-05-20T10:11:37Z</dcterms:modified>
</cp:coreProperties>
</file>