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72" r:id="rId10"/>
    <p:sldId id="262" r:id="rId11"/>
    <p:sldId id="274" r:id="rId12"/>
    <p:sldId id="275" r:id="rId13"/>
    <p:sldId id="278" r:id="rId14"/>
    <p:sldId id="277" r:id="rId15"/>
    <p:sldId id="279" r:id="rId16"/>
    <p:sldId id="28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8265B-0F03-DA51-70C2-4DA0261F6785}" v="26" dt="2020-07-02T13:27:00.723"/>
    <p1510:client id="{6510F28A-E1FA-39EE-C9DC-5B2F65D312F4}" v="2" dt="2020-05-21T15:29:41.236"/>
    <p1510:client id="{80037927-5C7A-C2E1-A634-29BDABD0E10C}" v="5" dt="2020-07-02T18:43:41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46" d="100"/>
          <a:sy n="46" d="100"/>
        </p:scale>
        <p:origin x="1003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S::f.meek@nutrition.org.uk::f3af35cc-3229-46e1-af36-3525661cfbd3" providerId="AD" clId="Web-{03C8265B-0F03-DA51-70C2-4DA0261F6785}"/>
    <pc:docChg chg="modSld">
      <pc:chgData name="Frances Meek" userId="S::f.meek@nutrition.org.uk::f3af35cc-3229-46e1-af36-3525661cfbd3" providerId="AD" clId="Web-{03C8265B-0F03-DA51-70C2-4DA0261F6785}" dt="2020-07-02T13:27:00.723" v="25" actId="20577"/>
      <pc:docMkLst>
        <pc:docMk/>
      </pc:docMkLst>
      <pc:sldChg chg="modSp">
        <pc:chgData name="Frances Meek" userId="S::f.meek@nutrition.org.uk::f3af35cc-3229-46e1-af36-3525661cfbd3" providerId="AD" clId="Web-{03C8265B-0F03-DA51-70C2-4DA0261F6785}" dt="2020-07-02T13:27:00.723" v="25" actId="20577"/>
        <pc:sldMkLst>
          <pc:docMk/>
          <pc:sldMk cId="291606610" sldId="280"/>
        </pc:sldMkLst>
        <pc:spChg chg="mod">
          <ac:chgData name="Frances Meek" userId="S::f.meek@nutrition.org.uk::f3af35cc-3229-46e1-af36-3525661cfbd3" providerId="AD" clId="Web-{03C8265B-0F03-DA51-70C2-4DA0261F6785}" dt="2020-07-02T13:27:00.723" v="25" actId="20577"/>
          <ac:spMkLst>
            <pc:docMk/>
            <pc:sldMk cId="291606610" sldId="280"/>
            <ac:spMk id="18" creationId="{00000000-0000-0000-0000-000000000000}"/>
          </ac:spMkLst>
        </pc:spChg>
      </pc:sldChg>
    </pc:docChg>
  </pc:docChgLst>
  <pc:docChgLst>
    <pc:chgData name="Claire Theobald" userId="S::c.theobald@nutrition.org.uk::e5e96d6a-dffb-4be3-a7c9-5724c0a71d0d" providerId="AD" clId="Web-{6510F28A-E1FA-39EE-C9DC-5B2F65D312F4}"/>
    <pc:docChg chg="modSld">
      <pc:chgData name="Claire Theobald" userId="S::c.theobald@nutrition.org.uk::e5e96d6a-dffb-4be3-a7c9-5724c0a71d0d" providerId="AD" clId="Web-{6510F28A-E1FA-39EE-C9DC-5B2F65D312F4}" dt="2020-05-21T15:29:41.236" v="1" actId="20577"/>
      <pc:docMkLst>
        <pc:docMk/>
      </pc:docMkLst>
      <pc:sldChg chg="modSp">
        <pc:chgData name="Claire Theobald" userId="S::c.theobald@nutrition.org.uk::e5e96d6a-dffb-4be3-a7c9-5724c0a71d0d" providerId="AD" clId="Web-{6510F28A-E1FA-39EE-C9DC-5B2F65D312F4}" dt="2020-05-21T15:29:41.236" v="1" actId="20577"/>
        <pc:sldMkLst>
          <pc:docMk/>
          <pc:sldMk cId="1776902126" sldId="261"/>
        </pc:sldMkLst>
        <pc:spChg chg="mod">
          <ac:chgData name="Claire Theobald" userId="S::c.theobald@nutrition.org.uk::e5e96d6a-dffb-4be3-a7c9-5724c0a71d0d" providerId="AD" clId="Web-{6510F28A-E1FA-39EE-C9DC-5B2F65D312F4}" dt="2020-05-21T15:29:41.236" v="1" actId="20577"/>
          <ac:spMkLst>
            <pc:docMk/>
            <pc:sldMk cId="1776902126" sldId="261"/>
            <ac:spMk id="3" creationId="{00000000-0000-0000-0000-000000000000}"/>
          </ac:spMkLst>
        </pc:spChg>
      </pc:sldChg>
    </pc:docChg>
  </pc:docChgLst>
  <pc:docChgLst>
    <pc:chgData name="Roy Ballam" userId="S::r.ballam@nutrition.org.uk::c142d6ba-9e44-42ad-85a8-e76793bc375e" providerId="AD" clId="Web-{80037927-5C7A-C2E1-A634-29BDABD0E10C}"/>
    <pc:docChg chg="modSld">
      <pc:chgData name="Roy Ballam" userId="S::r.ballam@nutrition.org.uk::c142d6ba-9e44-42ad-85a8-e76793bc375e" providerId="AD" clId="Web-{80037927-5C7A-C2E1-A634-29BDABD0E10C}" dt="2020-07-02T18:43:40.853" v="3" actId="20577"/>
      <pc:docMkLst>
        <pc:docMk/>
      </pc:docMkLst>
      <pc:sldChg chg="modSp">
        <pc:chgData name="Roy Ballam" userId="S::r.ballam@nutrition.org.uk::c142d6ba-9e44-42ad-85a8-e76793bc375e" providerId="AD" clId="Web-{80037927-5C7A-C2E1-A634-29BDABD0E10C}" dt="2020-07-02T18:43:40.853" v="3" actId="20577"/>
        <pc:sldMkLst>
          <pc:docMk/>
          <pc:sldMk cId="291606610" sldId="280"/>
        </pc:sldMkLst>
        <pc:spChg chg="mod">
          <ac:chgData name="Roy Ballam" userId="S::r.ballam@nutrition.org.uk::c142d6ba-9e44-42ad-85a8-e76793bc375e" providerId="AD" clId="Web-{80037927-5C7A-C2E1-A634-29BDABD0E10C}" dt="2020-07-02T18:43:40.853" v="3" actId="20577"/>
          <ac:spMkLst>
            <pc:docMk/>
            <pc:sldMk cId="291606610" sldId="280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media/8131/favourite-fish-dish-survey-57ws.doc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270" y="1557242"/>
            <a:ext cx="9720000" cy="720000"/>
          </a:xfrm>
        </p:spPr>
        <p:txBody>
          <a:bodyPr/>
          <a:lstStyle/>
          <a:p>
            <a:r>
              <a:rPr lang="en-US" dirty="0"/>
              <a:t>Fish dish finding out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960269" y="2277242"/>
            <a:ext cx="8593034" cy="3847036"/>
          </a:xfrm>
          <a:prstGeom prst="wedgeRectCallout">
            <a:avLst>
              <a:gd name="adj1" fmla="val -49769"/>
              <a:gd name="adj2" fmla="val -40464"/>
            </a:avLst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Conduct a survey to find out which of the fish dishes you have just seen are the most popular in your school.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You will need to draw a table to record the information or use the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urvey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template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15 different people.</a:t>
            </a:r>
          </a:p>
          <a:p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2987111"/>
            <a:ext cx="9144000" cy="3087973"/>
          </a:xfrm>
        </p:spPr>
        <p:txBody>
          <a:bodyPr lIns="0" tIns="0" rIns="0" bIns="0" numCol="1" anchor="t"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pic>
        <p:nvPicPr>
          <p:cNvPr id="9" name="Picture 2" descr="S:\Shared\EDUCATION TEAM FILES\Seafish\Fish Feed Your Future 2013\Photos\Species pictures\CW Prawn angle retouched smaller 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954" r="13525" b="10445"/>
          <a:stretch/>
        </p:blipFill>
        <p:spPr bwMode="auto">
          <a:xfrm>
            <a:off x="8245929" y="2402524"/>
            <a:ext cx="2186145" cy="194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Shared\EDUCATION TEAM FILES\Seafish\Fish Feed Your Future 2013\Photos\Species pictures\Cod retouched smaller 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3302478"/>
            <a:ext cx="5224865" cy="15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S:\Shared\EDUCATION TEAM FILES\Seafish\Fish Feed Your Future 2013\Photos\Species pictures\Mackerel retouched smaller C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62" r="3905" b="27265"/>
          <a:stretch/>
        </p:blipFill>
        <p:spPr bwMode="auto">
          <a:xfrm>
            <a:off x="6590763" y="4466621"/>
            <a:ext cx="4413153" cy="12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9273" y="5805773"/>
            <a:ext cx="6544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Name one fish dish that you have tried.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Lots of dishes and meals can be made with fish.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Name this fish dish.</a:t>
            </a:r>
          </a:p>
        </p:txBody>
      </p:sp>
      <p:pic>
        <p:nvPicPr>
          <p:cNvPr id="12" name="Picture 2" descr="S:\Shared\EDUCATION TEAM FILES\Seafish\Fish Feed Your Future 2013\Resources\PowerPoints\images used in PPs\Fish fingers mash and p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0" y="2953267"/>
            <a:ext cx="4746360" cy="3300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426135" y="5155352"/>
            <a:ext cx="4583353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/>
              <a:t>Have you tried this before?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26135" y="3863821"/>
            <a:ext cx="5232936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584288"/>
                </a:solidFill>
              </a:rPr>
              <a:t>Fish fingers, chips and peas</a:t>
            </a:r>
          </a:p>
        </p:txBody>
      </p:sp>
    </p:spTree>
    <p:extLst>
      <p:ext uri="{BB962C8B-B14F-4D97-AF65-F5344CB8AC3E}">
        <p14:creationId xmlns:p14="http://schemas.microsoft.com/office/powerpoint/2010/main" val="36871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Name this fish dish.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442228" y="4849937"/>
            <a:ext cx="4583353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/>
              <a:t>Which country does this dish come from?</a:t>
            </a:r>
          </a:p>
        </p:txBody>
      </p:sp>
      <p:pic>
        <p:nvPicPr>
          <p:cNvPr id="14" name="Picture 3" descr="S:\Shared\EDUCATION TEAM FILES\Seafish\Fish Feed Your Future 2013\Photos\BNF Pa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0" y="3032917"/>
            <a:ext cx="4907389" cy="312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6578535" y="3696463"/>
            <a:ext cx="4583353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584288"/>
                </a:solidFill>
              </a:rPr>
              <a:t>Paella </a:t>
            </a:r>
          </a:p>
        </p:txBody>
      </p:sp>
    </p:spTree>
    <p:extLst>
      <p:ext uri="{BB962C8B-B14F-4D97-AF65-F5344CB8AC3E}">
        <p14:creationId xmlns:p14="http://schemas.microsoft.com/office/powerpoint/2010/main" val="1924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Name this fish dish.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442228" y="4991862"/>
            <a:ext cx="5207228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/>
              <a:t>How many prawns can you see?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442228" y="3696463"/>
            <a:ext cx="4583353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584288"/>
                </a:solidFill>
              </a:rPr>
              <a:t>Prawn stir fry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93" y="2946259"/>
            <a:ext cx="4548876" cy="302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15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Name this fish dish.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181344" y="4811662"/>
            <a:ext cx="5650992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/>
              <a:t>What is this fish cake served with?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81345" y="3696463"/>
            <a:ext cx="4980544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584288"/>
                </a:solidFill>
              </a:rPr>
              <a:t>Fish cake </a:t>
            </a: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1327" r="14049" b="8145"/>
          <a:stretch/>
        </p:blipFill>
        <p:spPr bwMode="auto">
          <a:xfrm>
            <a:off x="1169274" y="2952729"/>
            <a:ext cx="4628022" cy="311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Name this fish dish.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29274" y="4991862"/>
            <a:ext cx="5748198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Name three other vegetables that you could have with fish pie.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29274" y="3717038"/>
            <a:ext cx="4583353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584288"/>
                </a:solidFill>
              </a:rPr>
              <a:t>Fish pie and peas</a:t>
            </a:r>
          </a:p>
        </p:txBody>
      </p:sp>
      <p:pic>
        <p:nvPicPr>
          <p:cNvPr id="7" name="Picture 2" descr="S:\Shared\EDUCATION TEAM FILES\Seafish\Fish Feed Your Future 2013\Photos\Fish pi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b="17931"/>
          <a:stretch/>
        </p:blipFill>
        <p:spPr bwMode="auto">
          <a:xfrm>
            <a:off x="1169274" y="2993456"/>
            <a:ext cx="3918400" cy="2785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Name this fish dish.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29274" y="4821949"/>
            <a:ext cx="5748198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Name two other fish dishes.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29274" y="3717038"/>
            <a:ext cx="4583353" cy="9349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584288"/>
                </a:solidFill>
              </a:rPr>
              <a:t>Mackerel </a:t>
            </a:r>
            <a:r>
              <a:rPr lang="en-GB" sz="2800" b="1" dirty="0">
                <a:solidFill>
                  <a:srgbClr val="584288"/>
                </a:solidFill>
                <a:latin typeface="Century Gothic" pitchFamily="34" charset="0"/>
              </a:rPr>
              <a:t>pâté</a:t>
            </a:r>
            <a:r>
              <a:rPr lang="en-US" sz="2800" b="1" dirty="0">
                <a:solidFill>
                  <a:srgbClr val="584288"/>
                </a:solidFill>
              </a:rPr>
              <a:t> on toast</a:t>
            </a:r>
          </a:p>
        </p:txBody>
      </p:sp>
      <p:pic>
        <p:nvPicPr>
          <p:cNvPr id="8" name="Picture 2" descr="S:\Shared\EDUCATION TEAM FILES\Seafish\Fish Feed Your Future 2013\Photos\Smoked mackereal pate small 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169274" y="2917798"/>
            <a:ext cx="4252525" cy="3245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Name your </a:t>
            </a:r>
            <a:r>
              <a:rPr lang="en-US" sz="2800" dirty="0" err="1"/>
              <a:t>favourite</a:t>
            </a:r>
            <a:r>
              <a:rPr lang="en-US" sz="2800" dirty="0"/>
              <a:t> fish or fish dish.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Name one fish that you would like to try.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2" descr="S:\Shared\EDUCATION TEAM FILES\Seafish\Fish Feed Your Future 2013\Resources\PowerPoints\images used in PPs\Fish fingers mash and p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87" y="3041031"/>
            <a:ext cx="1644032" cy="1143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Shared\EDUCATION TEAM FILES\Seafish\Fish Feed Your Future 2013\Photos\BNF Pa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30" y="3041032"/>
            <a:ext cx="1840443" cy="1171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84" y="2917958"/>
            <a:ext cx="1947125" cy="129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1327" r="14049" b="8145"/>
          <a:stretch/>
        </p:blipFill>
        <p:spPr bwMode="auto">
          <a:xfrm>
            <a:off x="8349420" y="2917958"/>
            <a:ext cx="1793027" cy="120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:\Shared\EDUCATION TEAM FILES\Seafish\Fish Feed Your Future 2013\Photos\Smoked mackereal pate small siz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136410" y="4367607"/>
            <a:ext cx="1602699" cy="122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:\Shared\EDUCATION TEAM FILES\Seafish\Fish Feed Your Future 2013\Photos\Fish pie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b="17931"/>
          <a:stretch/>
        </p:blipFill>
        <p:spPr bwMode="auto">
          <a:xfrm>
            <a:off x="6029274" y="4367607"/>
            <a:ext cx="1720488" cy="122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2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7D5A7-214E-4A66-9F95-2BF8089112D6}">
  <ds:schemaRefs>
    <ds:schemaRef ds:uri="http://schemas.openxmlformats.org/package/2006/metadata/core-properties"/>
    <ds:schemaRef ds:uri="http://www.w3.org/XML/1998/namespace"/>
    <ds:schemaRef ds:uri="http://purl.org/dc/terms/"/>
    <ds:schemaRef ds:uri="c53071f4-7f44-43fd-895c-8e7b6a3746b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ead97cfe-a968-427f-b02b-893e6ba0355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8256F5-F3F2-4299-BC86-164CC520B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ED1640-3E68-40B2-AE4B-6513036E3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212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Fish dishes</vt:lpstr>
      <vt:lpstr>Fish dishes</vt:lpstr>
      <vt:lpstr>Fish dishes</vt:lpstr>
      <vt:lpstr>Fish dishes</vt:lpstr>
      <vt:lpstr>Fish dishes</vt:lpstr>
      <vt:lpstr>Fish dishes</vt:lpstr>
      <vt:lpstr>Fish dishes</vt:lpstr>
      <vt:lpstr>Fish dishes</vt:lpstr>
      <vt:lpstr>Fish dishes</vt:lpstr>
      <vt:lpstr>Fish dish finding out</vt:lpstr>
      <vt:lpstr>Fish dishes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61</cp:revision>
  <dcterms:created xsi:type="dcterms:W3CDTF">2018-10-10T09:22:08Z</dcterms:created>
  <dcterms:modified xsi:type="dcterms:W3CDTF">2020-07-07T11:31:36Z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