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sldIdLst>
    <p:sldId id="256" r:id="rId8"/>
    <p:sldId id="300" r:id="rId9"/>
    <p:sldId id="295" r:id="rId10"/>
    <p:sldId id="296" r:id="rId11"/>
    <p:sldId id="297" r:id="rId12"/>
    <p:sldId id="299" r:id="rId13"/>
    <p:sldId id="301" r:id="rId14"/>
    <p:sldId id="302" r:id="rId15"/>
    <p:sldId id="304" r:id="rId16"/>
    <p:sldId id="303" r:id="rId17"/>
    <p:sldId id="26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4288"/>
    <a:srgbClr val="C7BFD4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D228D4-7D47-A4C4-EAD7-44248B9E4E99}" v="11" dt="2020-05-21T15:26:44.2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75"/>
    <p:restoredTop sz="94655"/>
  </p:normalViewPr>
  <p:slideViewPr>
    <p:cSldViewPr snapToGrid="0" snapToObjects="1">
      <p:cViewPr varScale="1">
        <p:scale>
          <a:sx n="46" d="100"/>
          <a:sy n="46" d="100"/>
        </p:scale>
        <p:origin x="1003" y="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microsoft.com/office/2016/11/relationships/changesInfo" Target="changesInfos/changesInfo1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Theobald" userId="S::c.theobald@nutrition.org.uk::e5e96d6a-dffb-4be3-a7c9-5724c0a71d0d" providerId="AD" clId="Web-{2CD228D4-7D47-A4C4-EAD7-44248B9E4E99}"/>
    <pc:docChg chg="modSld">
      <pc:chgData name="Claire Theobald" userId="S::c.theobald@nutrition.org.uk::e5e96d6a-dffb-4be3-a7c9-5724c0a71d0d" providerId="AD" clId="Web-{2CD228D4-7D47-A4C4-EAD7-44248B9E4E99}" dt="2020-05-21T15:26:44.271" v="10"/>
      <pc:docMkLst>
        <pc:docMk/>
      </pc:docMkLst>
      <pc:sldChg chg="addSp delSp modSp">
        <pc:chgData name="Claire Theobald" userId="S::c.theobald@nutrition.org.uk::e5e96d6a-dffb-4be3-a7c9-5724c0a71d0d" providerId="AD" clId="Web-{2CD228D4-7D47-A4C4-EAD7-44248B9E4E99}" dt="2020-05-21T15:26:44.271" v="10"/>
        <pc:sldMkLst>
          <pc:docMk/>
          <pc:sldMk cId="1776902126" sldId="261"/>
        </pc:sldMkLst>
        <pc:spChg chg="del">
          <ac:chgData name="Claire Theobald" userId="S::c.theobald@nutrition.org.uk::e5e96d6a-dffb-4be3-a7c9-5724c0a71d0d" providerId="AD" clId="Web-{2CD228D4-7D47-A4C4-EAD7-44248B9E4E99}" dt="2020-05-21T15:26:05.818" v="0"/>
          <ac:spMkLst>
            <pc:docMk/>
            <pc:sldMk cId="1776902126" sldId="261"/>
            <ac:spMk id="3" creationId="{00000000-0000-0000-0000-000000000000}"/>
          </ac:spMkLst>
        </pc:spChg>
        <pc:spChg chg="add del mod">
          <ac:chgData name="Claire Theobald" userId="S::c.theobald@nutrition.org.uk::e5e96d6a-dffb-4be3-a7c9-5724c0a71d0d" providerId="AD" clId="Web-{2CD228D4-7D47-A4C4-EAD7-44248B9E4E99}" dt="2020-05-21T15:26:44.271" v="10"/>
          <ac:spMkLst>
            <pc:docMk/>
            <pc:sldMk cId="1776902126" sldId="261"/>
            <ac:spMk id="5" creationId="{C409F37F-272D-4E00-BC48-E32C12796D6B}"/>
          </ac:spMkLst>
        </pc:spChg>
        <pc:spChg chg="add mod">
          <ac:chgData name="Claire Theobald" userId="S::c.theobald@nutrition.org.uk::e5e96d6a-dffb-4be3-a7c9-5724c0a71d0d" providerId="AD" clId="Web-{2CD228D4-7D47-A4C4-EAD7-44248B9E4E99}" dt="2020-05-21T15:26:42.193" v="9" actId="1076"/>
          <ac:spMkLst>
            <pc:docMk/>
            <pc:sldMk cId="1776902126" sldId="261"/>
            <ac:spMk id="6" creationId="{D1E04922-4339-4FCA-9531-A5E749844D6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 numCol="1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7BF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584288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2020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shisthedish.org.uk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 fishy tale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fish bought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4" y="2279394"/>
            <a:ext cx="6038600" cy="3447071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And used to make….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0570" y="2069132"/>
            <a:ext cx="1677407" cy="24363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0076" y="2069160"/>
            <a:ext cx="2685011" cy="178656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0075" y="4332049"/>
            <a:ext cx="2685011" cy="17865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7884" y="4655128"/>
            <a:ext cx="2199459" cy="1463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493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 fishy tale</a:t>
            </a:r>
            <a:endParaRPr lang="en-GB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1E04922-4339-4FCA-9531-A5E749844D6C}"/>
              </a:ext>
            </a:extLst>
          </p:cNvPr>
          <p:cNvSpPr>
            <a:spLocks noGrp="1"/>
          </p:cNvSpPr>
          <p:nvPr/>
        </p:nvSpPr>
        <p:spPr>
          <a:xfrm>
            <a:off x="1058262" y="3177611"/>
            <a:ext cx="9144000" cy="3087973"/>
          </a:xfrm>
          <a:prstGeom prst="rect">
            <a:avLst/>
          </a:prstGeom>
        </p:spPr>
        <p:txBody>
          <a:bodyPr lIns="0" tIns="0" rIns="0" bIns="0" numCol="1"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dirty="0"/>
              <a:t>For further information, go to:</a:t>
            </a:r>
          </a:p>
          <a:p>
            <a:pPr marL="0" indent="0" algn="ctr">
              <a:buNone/>
            </a:pPr>
            <a:r>
              <a:rPr lang="en-US" sz="3600" dirty="0"/>
              <a:t>www.foodafactoflife.org.uk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Fish images provided by </a:t>
            </a:r>
            <a:r>
              <a:rPr lang="en-US" dirty="0" err="1"/>
              <a:t>Seafish</a:t>
            </a:r>
            <a:r>
              <a:rPr lang="en-US" dirty="0"/>
              <a:t> </a:t>
            </a:r>
            <a:r>
              <a:rPr lang="en-US" dirty="0">
                <a:hlinkClick r:id="rId2"/>
              </a:rPr>
              <a:t>www.fishisthedish.co.uk</a:t>
            </a:r>
            <a:r>
              <a:rPr lang="en-US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690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Fishing boat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37166" y="2276762"/>
            <a:ext cx="6723016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The fisher sails the boat out to sea and drops the fishing nets into the water.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4605745" y="3157036"/>
            <a:ext cx="5176157" cy="2272353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90000"/>
              <a:buFont typeface="Arial" charset="0"/>
              <a:buChar char="•"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endParaRPr lang="en-US" sz="2800" dirty="0"/>
          </a:p>
          <a:p>
            <a:pPr marL="0" indent="0">
              <a:buFont typeface="Arial" charset="0"/>
              <a:buNone/>
            </a:pPr>
            <a:r>
              <a:rPr lang="en-US" sz="2800" dirty="0" smtClean="0"/>
              <a:t>Where is the net?</a:t>
            </a:r>
            <a:endParaRPr lang="en-US" sz="2800" dirty="0"/>
          </a:p>
          <a:p>
            <a:pPr marL="0" indent="0">
              <a:buFont typeface="Arial" charset="0"/>
              <a:buNone/>
            </a:pPr>
            <a:endParaRPr lang="en-US" sz="2800" dirty="0"/>
          </a:p>
          <a:p>
            <a:pPr marL="0" indent="0">
              <a:buFont typeface="Arial" charset="0"/>
              <a:buNone/>
            </a:pPr>
            <a:r>
              <a:rPr lang="en-US" sz="2800" dirty="0"/>
              <a:t>Why do you think there are so many gulls near the boat?</a:t>
            </a:r>
          </a:p>
          <a:p>
            <a:pPr marL="0" indent="0">
              <a:buFont typeface="Arial" charset="0"/>
              <a:buNone/>
            </a:pPr>
            <a:endParaRPr lang="en-US" sz="2800" dirty="0"/>
          </a:p>
          <a:p>
            <a:pPr marL="0" indent="0">
              <a:buFont typeface="Arial" charset="0"/>
              <a:buNone/>
            </a:pP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08" b="3675"/>
          <a:stretch/>
        </p:blipFill>
        <p:spPr>
          <a:xfrm>
            <a:off x="1301676" y="2276762"/>
            <a:ext cx="2864582" cy="3916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918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Nets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45578" y="2499359"/>
            <a:ext cx="6883331" cy="3447071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When it is time, the fisher pulls the net out of the water using a winch.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What can you see here?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274" y="2253755"/>
            <a:ext cx="2618955" cy="3938278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2325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Catching fish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7232" y="2488273"/>
            <a:ext cx="6204063" cy="3447071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The net is dropped on the deck of the boat and the fisher checks the fish.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Fish that are too small are thrown back into the sea.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729" y="2499358"/>
            <a:ext cx="4116780" cy="2737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805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3514" y="1638932"/>
            <a:ext cx="9720000" cy="720000"/>
          </a:xfrm>
        </p:spPr>
        <p:txBody>
          <a:bodyPr/>
          <a:lstStyle/>
          <a:p>
            <a:r>
              <a:rPr lang="en-US" dirty="0"/>
              <a:t>Moving the fish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84869" y="2499359"/>
            <a:ext cx="3844040" cy="3447071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The fisher puts the fish in crates ready to be taken ashore.  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Large boats may have many </a:t>
            </a:r>
            <a:r>
              <a:rPr lang="en-US" sz="2800" dirty="0" smtClean="0"/>
              <a:t>crates </a:t>
            </a:r>
            <a:r>
              <a:rPr lang="en-US" sz="2800" dirty="0"/>
              <a:t>of fish.</a:t>
            </a:r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514" y="2405741"/>
            <a:ext cx="2139983" cy="321615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5086" y="2405741"/>
            <a:ext cx="3944346" cy="3216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097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market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81006" y="2394856"/>
            <a:ext cx="6369526" cy="3447071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The fish goes to a big market to be sold to different places.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The market sells fish to fishmongers and restaurants. 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274" y="4493622"/>
            <a:ext cx="2958589" cy="19685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274" y="2283798"/>
            <a:ext cx="2967747" cy="1974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699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Fishmonger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41438" y="2282004"/>
            <a:ext cx="4989115" cy="3447071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These boxes of fish are being delivered to a fishmonger.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6473" y="2283798"/>
            <a:ext cx="2484337" cy="3733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372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Preparing the fish to sell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69741" y="2499359"/>
            <a:ext cx="4559168" cy="3447071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This fishmonger is setting out the fish counter.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274" y="2499359"/>
            <a:ext cx="4616384" cy="3185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263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Fish dishes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83941" y="2499359"/>
            <a:ext cx="5244968" cy="3447071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Some fishmongers sell fish dishes too!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Name these dishes.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273" y="2283798"/>
            <a:ext cx="4429831" cy="2953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990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2" ma:contentTypeDescription="Create a new document." ma:contentTypeScope="" ma:versionID="b134f5e88b3ea123a910815f09e865d3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58644792baf05f14ca744c1dc1f1ca8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B65B7D-6ED3-4B23-81D1-44DE121DF70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6296FCC-E590-4BAA-813D-48C7D5418843}">
  <ds:schemaRefs>
    <ds:schemaRef ds:uri="http://purl.org/dc/terms/"/>
    <ds:schemaRef ds:uri="c53071f4-7f44-43fd-895c-8e7b6a3746b0"/>
    <ds:schemaRef ds:uri="http://www.w3.org/XML/1998/namespace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ead97cfe-a968-427f-b02b-893e6ba0355a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B2751A3B-651D-449A-82D3-AD08A9B197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210</Words>
  <Application>Microsoft Office PowerPoint</Application>
  <PresentationFormat>Widescreen</PresentationFormat>
  <Paragraphs>50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Office Theme</vt:lpstr>
      <vt:lpstr>Custom Design</vt:lpstr>
      <vt:lpstr>1_Custom Design</vt:lpstr>
      <vt:lpstr>3_Custom Design</vt:lpstr>
      <vt:lpstr>A fishy tale</vt:lpstr>
      <vt:lpstr>Fishing boat</vt:lpstr>
      <vt:lpstr>Nets </vt:lpstr>
      <vt:lpstr>Catching fish</vt:lpstr>
      <vt:lpstr>Moving the fish</vt:lpstr>
      <vt:lpstr>The market</vt:lpstr>
      <vt:lpstr>Fishmonger</vt:lpstr>
      <vt:lpstr>Preparing the fish to sell</vt:lpstr>
      <vt:lpstr>Fish dishes</vt:lpstr>
      <vt:lpstr>The fish bought</vt:lpstr>
      <vt:lpstr>A fishy tale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Frances Meek</cp:lastModifiedBy>
  <cp:revision>102</cp:revision>
  <dcterms:created xsi:type="dcterms:W3CDTF">2018-10-10T09:22:08Z</dcterms:created>
  <dcterms:modified xsi:type="dcterms:W3CDTF">2020-07-02T13:23:50Z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