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81" r:id="rId10"/>
    <p:sldId id="287" r:id="rId11"/>
    <p:sldId id="288" r:id="rId12"/>
    <p:sldId id="282" r:id="rId13"/>
    <p:sldId id="292" r:id="rId14"/>
    <p:sldId id="290" r:id="rId15"/>
    <p:sldId id="293" r:id="rId16"/>
    <p:sldId id="291" r:id="rId17"/>
    <p:sldId id="289" r:id="rId18"/>
    <p:sldId id="28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74E4C-B24E-5C67-71C6-F303F9A649F8}" v="10" dt="2020-07-02T18:50:04.449"/>
    <p1510:client id="{7EEBF7CB-CEC0-5203-A631-36773DFF4283}" v="18" dt="2020-07-02T18:42:16.046"/>
    <p1510:client id="{85AB2169-9EFE-ADB1-0A09-54BCAD9285BB}" v="3" dt="2020-05-21T15:27:27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46" d="100"/>
          <a:sy n="46" d="100"/>
        </p:scale>
        <p:origin x="1003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S::c.theobald@nutrition.org.uk::e5e96d6a-dffb-4be3-a7c9-5724c0a71d0d" providerId="AD" clId="Web-{85AB2169-9EFE-ADB1-0A09-54BCAD9285BB}"/>
    <pc:docChg chg="modSld">
      <pc:chgData name="Claire Theobald" userId="S::c.theobald@nutrition.org.uk::e5e96d6a-dffb-4be3-a7c9-5724c0a71d0d" providerId="AD" clId="Web-{85AB2169-9EFE-ADB1-0A09-54BCAD9285BB}" dt="2020-05-21T15:27:27.991" v="2"/>
      <pc:docMkLst>
        <pc:docMk/>
      </pc:docMkLst>
      <pc:sldChg chg="addSp delSp modSp">
        <pc:chgData name="Claire Theobald" userId="S::c.theobald@nutrition.org.uk::e5e96d6a-dffb-4be3-a7c9-5724c0a71d0d" providerId="AD" clId="Web-{85AB2169-9EFE-ADB1-0A09-54BCAD9285BB}" dt="2020-05-21T15:27:27.991" v="2"/>
        <pc:sldMkLst>
          <pc:docMk/>
          <pc:sldMk cId="1776902126" sldId="261"/>
        </pc:sldMkLst>
        <pc:spChg chg="del">
          <ac:chgData name="Claire Theobald" userId="S::c.theobald@nutrition.org.uk::e5e96d6a-dffb-4be3-a7c9-5724c0a71d0d" providerId="AD" clId="Web-{85AB2169-9EFE-ADB1-0A09-54BCAD9285BB}" dt="2020-05-21T15:27:22.554" v="0"/>
          <ac:spMkLst>
            <pc:docMk/>
            <pc:sldMk cId="1776902126" sldId="261"/>
            <ac:spMk id="3" creationId="{00000000-0000-0000-0000-000000000000}"/>
          </ac:spMkLst>
        </pc:spChg>
        <pc:spChg chg="add del mod">
          <ac:chgData name="Claire Theobald" userId="S::c.theobald@nutrition.org.uk::e5e96d6a-dffb-4be3-a7c9-5724c0a71d0d" providerId="AD" clId="Web-{85AB2169-9EFE-ADB1-0A09-54BCAD9285BB}" dt="2020-05-21T15:27:26.741" v="1"/>
          <ac:spMkLst>
            <pc:docMk/>
            <pc:sldMk cId="1776902126" sldId="261"/>
            <ac:spMk id="5" creationId="{D96F4BA6-47B9-448B-9CAF-C0149FC94362}"/>
          </ac:spMkLst>
        </pc:spChg>
        <pc:spChg chg="add">
          <ac:chgData name="Claire Theobald" userId="S::c.theobald@nutrition.org.uk::e5e96d6a-dffb-4be3-a7c9-5724c0a71d0d" providerId="AD" clId="Web-{85AB2169-9EFE-ADB1-0A09-54BCAD9285BB}" dt="2020-05-21T15:27:27.991" v="2"/>
          <ac:spMkLst>
            <pc:docMk/>
            <pc:sldMk cId="1776902126" sldId="261"/>
            <ac:spMk id="6" creationId="{BBFA67DF-D6D9-400C-AC9D-544CB367D404}"/>
          </ac:spMkLst>
        </pc:spChg>
      </pc:sldChg>
    </pc:docChg>
  </pc:docChgLst>
  <pc:docChgLst>
    <pc:chgData name="Roy Ballam" userId="S::r.ballam@nutrition.org.uk::c142d6ba-9e44-42ad-85a8-e76793bc375e" providerId="AD" clId="Web-{7EEBF7CB-CEC0-5203-A631-36773DFF4283}"/>
    <pc:docChg chg="modSld">
      <pc:chgData name="Roy Ballam" userId="S::r.ballam@nutrition.org.uk::c142d6ba-9e44-42ad-85a8-e76793bc375e" providerId="AD" clId="Web-{7EEBF7CB-CEC0-5203-A631-36773DFF4283}" dt="2020-07-02T18:42:14.124" v="12" actId="20577"/>
      <pc:docMkLst>
        <pc:docMk/>
      </pc:docMkLst>
      <pc:sldChg chg="modSp">
        <pc:chgData name="Roy Ballam" userId="S::r.ballam@nutrition.org.uk::c142d6ba-9e44-42ad-85a8-e76793bc375e" providerId="AD" clId="Web-{7EEBF7CB-CEC0-5203-A631-36773DFF4283}" dt="2020-07-02T18:41:42.278" v="3" actId="1076"/>
        <pc:sldMkLst>
          <pc:docMk/>
          <pc:sldMk cId="3739411833" sldId="282"/>
        </pc:sldMkLst>
        <pc:spChg chg="mod">
          <ac:chgData name="Roy Ballam" userId="S::r.ballam@nutrition.org.uk::c142d6ba-9e44-42ad-85a8-e76793bc375e" providerId="AD" clId="Web-{7EEBF7CB-CEC0-5203-A631-36773DFF4283}" dt="2020-07-02T18:41:42.278" v="3" actId="1076"/>
          <ac:spMkLst>
            <pc:docMk/>
            <pc:sldMk cId="3739411833" sldId="282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7EEBF7CB-CEC0-5203-A631-36773DFF4283}" dt="2020-07-02T18:41:34.668" v="1" actId="20577"/>
        <pc:sldMkLst>
          <pc:docMk/>
          <pc:sldMk cId="4018277797" sldId="287"/>
        </pc:sldMkLst>
        <pc:spChg chg="mod">
          <ac:chgData name="Roy Ballam" userId="S::r.ballam@nutrition.org.uk::c142d6ba-9e44-42ad-85a8-e76793bc375e" providerId="AD" clId="Web-{7EEBF7CB-CEC0-5203-A631-36773DFF4283}" dt="2020-07-02T18:41:34.668" v="1" actId="20577"/>
          <ac:spMkLst>
            <pc:docMk/>
            <pc:sldMk cId="4018277797" sldId="287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7EEBF7CB-CEC0-5203-A631-36773DFF4283}" dt="2020-07-02T18:41:39.903" v="2" actId="20577"/>
        <pc:sldMkLst>
          <pc:docMk/>
          <pc:sldMk cId="3800656768" sldId="288"/>
        </pc:sldMkLst>
        <pc:spChg chg="mod">
          <ac:chgData name="Roy Ballam" userId="S::r.ballam@nutrition.org.uk::c142d6ba-9e44-42ad-85a8-e76793bc375e" providerId="AD" clId="Web-{7EEBF7CB-CEC0-5203-A631-36773DFF4283}" dt="2020-07-02T18:41:39.903" v="2" actId="20577"/>
          <ac:spMkLst>
            <pc:docMk/>
            <pc:sldMk cId="3800656768" sldId="288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7EEBF7CB-CEC0-5203-A631-36773DFF4283}" dt="2020-07-02T18:41:58.592" v="10" actId="1076"/>
        <pc:sldMkLst>
          <pc:docMk/>
          <pc:sldMk cId="3952755784" sldId="290"/>
        </pc:sldMkLst>
        <pc:spChg chg="mod">
          <ac:chgData name="Roy Ballam" userId="S::r.ballam@nutrition.org.uk::c142d6ba-9e44-42ad-85a8-e76793bc375e" providerId="AD" clId="Web-{7EEBF7CB-CEC0-5203-A631-36773DFF4283}" dt="2020-07-02T18:41:58.592" v="10" actId="1076"/>
          <ac:spMkLst>
            <pc:docMk/>
            <pc:sldMk cId="3952755784" sldId="290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7EEBF7CB-CEC0-5203-A631-36773DFF4283}" dt="2020-07-02T18:42:14.124" v="12" actId="20577"/>
        <pc:sldMkLst>
          <pc:docMk/>
          <pc:sldMk cId="1862299062" sldId="291"/>
        </pc:sldMkLst>
        <pc:spChg chg="mod">
          <ac:chgData name="Roy Ballam" userId="S::r.ballam@nutrition.org.uk::c142d6ba-9e44-42ad-85a8-e76793bc375e" providerId="AD" clId="Web-{7EEBF7CB-CEC0-5203-A631-36773DFF4283}" dt="2020-07-02T18:42:14.124" v="12" actId="20577"/>
          <ac:spMkLst>
            <pc:docMk/>
            <pc:sldMk cId="1862299062" sldId="291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7EEBF7CB-CEC0-5203-A631-36773DFF4283}" dt="2020-07-02T18:41:52.263" v="6" actId="20577"/>
        <pc:sldMkLst>
          <pc:docMk/>
          <pc:sldMk cId="1628309141" sldId="292"/>
        </pc:sldMkLst>
        <pc:spChg chg="mod">
          <ac:chgData name="Roy Ballam" userId="S::r.ballam@nutrition.org.uk::c142d6ba-9e44-42ad-85a8-e76793bc375e" providerId="AD" clId="Web-{7EEBF7CB-CEC0-5203-A631-36773DFF4283}" dt="2020-07-02T18:41:52.263" v="6" actId="20577"/>
          <ac:spMkLst>
            <pc:docMk/>
            <pc:sldMk cId="1628309141" sldId="292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7EEBF7CB-CEC0-5203-A631-36773DFF4283}" dt="2020-07-02T18:42:05.014" v="11" actId="14100"/>
        <pc:sldMkLst>
          <pc:docMk/>
          <pc:sldMk cId="522043833" sldId="293"/>
        </pc:sldMkLst>
        <pc:picChg chg="mod">
          <ac:chgData name="Roy Ballam" userId="S::r.ballam@nutrition.org.uk::c142d6ba-9e44-42ad-85a8-e76793bc375e" providerId="AD" clId="Web-{7EEBF7CB-CEC0-5203-A631-36773DFF4283}" dt="2020-07-02T18:42:05.014" v="11" actId="14100"/>
          <ac:picMkLst>
            <pc:docMk/>
            <pc:sldMk cId="522043833" sldId="293"/>
            <ac:picMk id="6" creationId="{00000000-0000-0000-0000-000000000000}"/>
          </ac:picMkLst>
        </pc:picChg>
      </pc:sldChg>
    </pc:docChg>
  </pc:docChgLst>
  <pc:docChgLst>
    <pc:chgData name="Roy Ballam" userId="S::r.ballam@nutrition.org.uk::c142d6ba-9e44-42ad-85a8-e76793bc375e" providerId="AD" clId="Web-{2CB74E4C-B24E-5C67-71C6-F303F9A649F8}"/>
    <pc:docChg chg="modSld">
      <pc:chgData name="Roy Ballam" userId="S::r.ballam@nutrition.org.uk::c142d6ba-9e44-42ad-85a8-e76793bc375e" providerId="AD" clId="Web-{2CB74E4C-B24E-5C67-71C6-F303F9A649F8}" dt="2020-07-02T18:50:04.449" v="7" actId="14100"/>
      <pc:docMkLst>
        <pc:docMk/>
      </pc:docMkLst>
      <pc:sldChg chg="modSp">
        <pc:chgData name="Roy Ballam" userId="S::r.ballam@nutrition.org.uk::c142d6ba-9e44-42ad-85a8-e76793bc375e" providerId="AD" clId="Web-{2CB74E4C-B24E-5C67-71C6-F303F9A649F8}" dt="2020-07-02T18:50:04.449" v="7" actId="14100"/>
        <pc:sldMkLst>
          <pc:docMk/>
          <pc:sldMk cId="1776902126" sldId="261"/>
        </pc:sldMkLst>
        <pc:spChg chg="mod">
          <ac:chgData name="Roy Ballam" userId="S::r.ballam@nutrition.org.uk::c142d6ba-9e44-42ad-85a8-e76793bc375e" providerId="AD" clId="Web-{2CB74E4C-B24E-5C67-71C6-F303F9A649F8}" dt="2020-07-02T18:50:04.449" v="7" actId="14100"/>
          <ac:spMkLst>
            <pc:docMk/>
            <pc:sldMk cId="1776902126" sldId="261"/>
            <ac:spMk id="6" creationId="{BBFA67DF-D6D9-400C-AC9D-544CB367D404}"/>
          </ac:spMkLst>
        </pc:spChg>
      </pc:sldChg>
      <pc:sldChg chg="modSp">
        <pc:chgData name="Roy Ballam" userId="S::r.ballam@nutrition.org.uk::c142d6ba-9e44-42ad-85a8-e76793bc375e" providerId="AD" clId="Web-{2CB74E4C-B24E-5C67-71C6-F303F9A649F8}" dt="2020-07-02T18:49:33.135" v="2" actId="20577"/>
        <pc:sldMkLst>
          <pc:docMk/>
          <pc:sldMk cId="3952755784" sldId="290"/>
        </pc:sldMkLst>
        <pc:spChg chg="mod">
          <ac:chgData name="Roy Ballam" userId="S::r.ballam@nutrition.org.uk::c142d6ba-9e44-42ad-85a8-e76793bc375e" providerId="AD" clId="Web-{2CB74E4C-B24E-5C67-71C6-F303F9A649F8}" dt="2020-07-02T18:49:33.135" v="2" actId="20577"/>
          <ac:spMkLst>
            <pc:docMk/>
            <pc:sldMk cId="3952755784" sldId="290"/>
            <ac:spMk id="5" creationId="{00000000-0000-0000-0000-000000000000}"/>
          </ac:spMkLst>
        </pc:spChg>
      </pc:sldChg>
      <pc:sldChg chg="modSp">
        <pc:chgData name="Roy Ballam" userId="S::r.ballam@nutrition.org.uk::c142d6ba-9e44-42ad-85a8-e76793bc375e" providerId="AD" clId="Web-{2CB74E4C-B24E-5C67-71C6-F303F9A649F8}" dt="2020-07-02T18:49:49.026" v="5" actId="20577"/>
        <pc:sldMkLst>
          <pc:docMk/>
          <pc:sldMk cId="1862299062" sldId="291"/>
        </pc:sldMkLst>
        <pc:spChg chg="mod">
          <ac:chgData name="Roy Ballam" userId="S::r.ballam@nutrition.org.uk::c142d6ba-9e44-42ad-85a8-e76793bc375e" providerId="AD" clId="Web-{2CB74E4C-B24E-5C67-71C6-F303F9A649F8}" dt="2020-07-02T18:49:49.026" v="5" actId="20577"/>
          <ac:spMkLst>
            <pc:docMk/>
            <pc:sldMk cId="1862299062" sldId="291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pt0ERj77hc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shisthedish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3" y="2326861"/>
            <a:ext cx="1000382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Lobsters and crabs are caught in ‘pots’.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949440" y="3030583"/>
            <a:ext cx="4092234" cy="304867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Fishers drop these onto the seabed to catch the lobsters and crabs.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"/>
          <a:stretch/>
        </p:blipFill>
        <p:spPr>
          <a:xfrm>
            <a:off x="4700233" y="3081270"/>
            <a:ext cx="1752818" cy="2573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3" y="3136261"/>
            <a:ext cx="3284467" cy="24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Some fish are reared on fish farms.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400400" y="2479261"/>
            <a:ext cx="4373589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r>
              <a:rPr lang="en-US" sz="2800" dirty="0"/>
              <a:t>Farmed fish sometimes live in containers or nets in the sea or river.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r>
              <a:rPr lang="en-US" sz="2800" dirty="0"/>
              <a:t>Other farmed fish may live in containers on land. 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b="2721"/>
          <a:stretch/>
        </p:blipFill>
        <p:spPr>
          <a:xfrm>
            <a:off x="1169274" y="2917372"/>
            <a:ext cx="1921547" cy="2551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24" y="2917372"/>
            <a:ext cx="3849005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270" y="1557242"/>
            <a:ext cx="9720000" cy="720000"/>
          </a:xfrm>
        </p:spPr>
        <p:txBody>
          <a:bodyPr/>
          <a:lstStyle/>
          <a:p>
            <a:r>
              <a:rPr lang="en-US" dirty="0"/>
              <a:t>Catching fish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960269" y="2277242"/>
            <a:ext cx="4970268" cy="2111878"/>
          </a:xfrm>
          <a:prstGeom prst="wedgeRectCallout">
            <a:avLst>
              <a:gd name="adj1" fmla="val -49769"/>
              <a:gd name="adj2" fmla="val -40464"/>
            </a:avLst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the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Fishing video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BFA67DF-D6D9-400C-AC9D-544CB367D404}"/>
              </a:ext>
            </a:extLst>
          </p:cNvPr>
          <p:cNvSpPr>
            <a:spLocks noGrp="1"/>
          </p:cNvSpPr>
          <p:nvPr/>
        </p:nvSpPr>
        <p:spPr>
          <a:xfrm>
            <a:off x="1058262" y="3177611"/>
            <a:ext cx="9707671" cy="3087973"/>
          </a:xfrm>
          <a:prstGeom prst="rect">
            <a:avLst/>
          </a:prstGeom>
        </p:spPr>
        <p:txBody>
          <a:bodyPr lIns="0" tIns="0" rIns="0" bIns="0" numCol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Arial"/>
                <a:cs typeface="Arial"/>
              </a:rPr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>
                <a:latin typeface="Arial"/>
                <a:cs typeface="Arial"/>
              </a:rPr>
              <a:t>www.foodafactoflife.org.uk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Fish images provided by </a:t>
            </a:r>
            <a:r>
              <a:rPr lang="en-US" dirty="0" err="1">
                <a:latin typeface="Arial"/>
                <a:cs typeface="Arial"/>
              </a:rPr>
              <a:t>Seafish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  <a:hlinkClick r:id="rId2"/>
              </a:rPr>
              <a:t>www.fishisthedish.co.uk</a:t>
            </a:r>
            <a:r>
              <a:rPr lang="en-US" dirty="0">
                <a:latin typeface="Arial"/>
                <a:cs typeface="Arial"/>
              </a:rPr>
              <a:t> 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Fish can live in different types of water.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2933700"/>
            <a:ext cx="3724944" cy="27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Fish can live in the sea.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2826066"/>
            <a:ext cx="5263792" cy="349268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678386" y="2826066"/>
            <a:ext cx="5176157" cy="2272353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r>
              <a:rPr lang="en-US" sz="2800" dirty="0"/>
              <a:t>This is the sea near the Isle of Sky in Scotland.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65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Fish can live in lakes.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3" y="2881992"/>
            <a:ext cx="4415097" cy="3311323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025242" y="2881991"/>
            <a:ext cx="5016431" cy="319726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>
                <a:latin typeface="Arial"/>
                <a:cs typeface="Arial"/>
              </a:rPr>
              <a:t>This is lake Ullswater in the Lake District.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r>
              <a:rPr lang="en-US" sz="2800" dirty="0">
                <a:latin typeface="Arial"/>
                <a:cs typeface="Arial"/>
              </a:rPr>
              <a:t>(Wild brown trout, pike, perch.)</a:t>
            </a: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827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Rivers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Fish can live in rivers.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2698111"/>
            <a:ext cx="4431426" cy="332357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025242" y="2881991"/>
            <a:ext cx="5016431" cy="319726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/>
              <a:t>This is the river </a:t>
            </a:r>
            <a:r>
              <a:rPr lang="en-US" sz="2800" dirty="0" err="1"/>
              <a:t>Usk</a:t>
            </a:r>
            <a:r>
              <a:rPr lang="en-US" sz="2800" dirty="0"/>
              <a:t> in Wales.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r>
              <a:rPr lang="en-US" sz="2800" dirty="0">
                <a:latin typeface="Arial"/>
                <a:cs typeface="Arial"/>
              </a:rPr>
              <a:t>(Welsh salmon, brown trout.)</a:t>
            </a: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065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Fish are caught in different ways.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4" y="2930706"/>
            <a:ext cx="4678518" cy="310433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093495" y="3145702"/>
            <a:ext cx="4092234" cy="278742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/>
              <a:t>These are fishing boats in Portsmouth.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r>
              <a:rPr lang="en-US" sz="2800" dirty="0"/>
              <a:t>They sail out to sea and use nets to catch the fish.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941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992982" y="2451853"/>
            <a:ext cx="4249783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>
                <a:latin typeface="Arial"/>
                <a:cs typeface="Arial"/>
              </a:rPr>
              <a:t>The nets can catch lots of fish at the same time.</a:t>
            </a: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2132"/>
          <a:stretch/>
        </p:blipFill>
        <p:spPr>
          <a:xfrm>
            <a:off x="3386300" y="2449872"/>
            <a:ext cx="3249153" cy="2755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1" b="15482"/>
          <a:stretch/>
        </p:blipFill>
        <p:spPr>
          <a:xfrm>
            <a:off x="890763" y="2451853"/>
            <a:ext cx="2338116" cy="27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0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Some fish are caught using poles.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536080" y="2959425"/>
            <a:ext cx="4524103" cy="297369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This fisher has caught a very large tuna fish.</a:t>
            </a: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44" y="2895660"/>
            <a:ext cx="4834920" cy="28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55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fish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326861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Mussels are grown on ropes.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47954" y="3030583"/>
            <a:ext cx="5093720" cy="304867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dirty="0"/>
              <a:t>Ropes are hung in the sea. </a:t>
            </a:r>
          </a:p>
          <a:p>
            <a:pPr marL="0" indent="0">
              <a:buFont typeface="Arial" charset="0"/>
              <a:buNone/>
            </a:pPr>
            <a:endParaRPr lang="en-US" sz="2800" dirty="0"/>
          </a:p>
          <a:p>
            <a:pPr marL="0" indent="0">
              <a:buFont typeface="Arial" charset="0"/>
              <a:buNone/>
            </a:pPr>
            <a:r>
              <a:rPr lang="en-US" sz="2800" dirty="0"/>
              <a:t>Mussels attached themselves to the ropes and grow.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43" y="3030583"/>
            <a:ext cx="4332862" cy="28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4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7829A4-76FE-4068-BD7F-F18BAC7EDE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3A75F-DC5A-420C-AD37-C984598FD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A2F193-BC56-4AD4-98B2-EB34132DAC32}">
  <ds:schemaRefs>
    <ds:schemaRef ds:uri="http://purl.org/dc/elements/1.1/"/>
    <ds:schemaRef ds:uri="http://purl.org/dc/terms/"/>
    <ds:schemaRef ds:uri="c53071f4-7f44-43fd-895c-8e7b6a3746b0"/>
    <ds:schemaRef ds:uri="ead97cfe-a968-427f-b02b-893e6ba0355a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246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Custom Design</vt:lpstr>
      <vt:lpstr>1_Custom Design</vt:lpstr>
      <vt:lpstr>3_Custom Design</vt:lpstr>
      <vt:lpstr>Catching fish</vt:lpstr>
      <vt:lpstr>Fish</vt:lpstr>
      <vt:lpstr>Sea</vt:lpstr>
      <vt:lpstr>Lakes</vt:lpstr>
      <vt:lpstr>Rivers</vt:lpstr>
      <vt:lpstr>Catching fish</vt:lpstr>
      <vt:lpstr>Catching fish</vt:lpstr>
      <vt:lpstr>Catching fish</vt:lpstr>
      <vt:lpstr>Catching fish</vt:lpstr>
      <vt:lpstr>Catching fish</vt:lpstr>
      <vt:lpstr>Catching fish</vt:lpstr>
      <vt:lpstr>Catching fish</vt:lpstr>
      <vt:lpstr>Catching fish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92</cp:revision>
  <dcterms:created xsi:type="dcterms:W3CDTF">2018-10-10T09:22:08Z</dcterms:created>
  <dcterms:modified xsi:type="dcterms:W3CDTF">2020-07-02T18:50:04Z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