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26"/>
  </p:handoutMasterIdLst>
  <p:sldIdLst>
    <p:sldId id="256" r:id="rId8"/>
    <p:sldId id="263" r:id="rId9"/>
    <p:sldId id="307" r:id="rId10"/>
    <p:sldId id="306" r:id="rId11"/>
    <p:sldId id="308" r:id="rId12"/>
    <p:sldId id="310" r:id="rId13"/>
    <p:sldId id="309" r:id="rId14"/>
    <p:sldId id="295" r:id="rId15"/>
    <p:sldId id="298" r:id="rId16"/>
    <p:sldId id="296" r:id="rId17"/>
    <p:sldId id="297" r:id="rId18"/>
    <p:sldId id="299" r:id="rId19"/>
    <p:sldId id="300" r:id="rId20"/>
    <p:sldId id="302" r:id="rId21"/>
    <p:sldId id="305" r:id="rId22"/>
    <p:sldId id="304" r:id="rId23"/>
    <p:sldId id="303" r:id="rId24"/>
    <p:sldId id="272" r:id="rId25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Theobald" initials="CT" lastIdx="2" clrIdx="0">
    <p:extLst>
      <p:ext uri="{19B8F6BF-5375-455C-9EA6-DF929625EA0E}">
        <p15:presenceInfo xmlns:p15="http://schemas.microsoft.com/office/powerpoint/2012/main" userId="S-1-5-21-1974762338-2042246095-630515929-1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BF5150"/>
    <a:srgbClr val="EDCCCC"/>
    <a:srgbClr val="F9D4B6"/>
    <a:srgbClr val="EDAD80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67F2C-0C43-BD4A-E66D-52D4DA9CADC6}" v="14" dt="2020-05-21T15:57:1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46" d="100"/>
          <a:sy n="46" d="100"/>
        </p:scale>
        <p:origin x="1003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S::c.theobald@nutrition.org.uk::e5e96d6a-dffb-4be3-a7c9-5724c0a71d0d" providerId="AD" clId="Web-{81567F2C-0C43-BD4A-E66D-52D4DA9CADC6}"/>
    <pc:docChg chg="modSld">
      <pc:chgData name="Claire Theobald" userId="S::c.theobald@nutrition.org.uk::e5e96d6a-dffb-4be3-a7c9-5724c0a71d0d" providerId="AD" clId="Web-{81567F2C-0C43-BD4A-E66D-52D4DA9CADC6}" dt="2020-05-21T15:57:10.957" v="13" actId="20577"/>
      <pc:docMkLst>
        <pc:docMk/>
      </pc:docMkLst>
      <pc:sldChg chg="modSp">
        <pc:chgData name="Claire Theobald" userId="S::c.theobald@nutrition.org.uk::e5e96d6a-dffb-4be3-a7c9-5724c0a71d0d" providerId="AD" clId="Web-{81567F2C-0C43-BD4A-E66D-52D4DA9CADC6}" dt="2020-05-21T15:57:10.957" v="13" actId="20577"/>
        <pc:sldMkLst>
          <pc:docMk/>
          <pc:sldMk cId="1183909368" sldId="272"/>
        </pc:sldMkLst>
        <pc:spChg chg="mod">
          <ac:chgData name="Claire Theobald" userId="S::c.theobald@nutrition.org.uk::e5e96d6a-dffb-4be3-a7c9-5724c0a71d0d" providerId="AD" clId="Web-{81567F2C-0C43-BD4A-E66D-52D4DA9CADC6}" dt="2020-05-21T15:57:10.957" v="13" actId="20577"/>
          <ac:spMkLst>
            <pc:docMk/>
            <pc:sldMk cId="1183909368" sldId="272"/>
            <ac:spMk id="3" creationId="{00000000-0000-0000-0000-000000000000}"/>
          </ac:spMkLst>
        </pc:spChg>
      </pc:sldChg>
      <pc:sldChg chg="modSp">
        <pc:chgData name="Claire Theobald" userId="S::c.theobald@nutrition.org.uk::e5e96d6a-dffb-4be3-a7c9-5724c0a71d0d" providerId="AD" clId="Web-{81567F2C-0C43-BD4A-E66D-52D4DA9CADC6}" dt="2020-05-21T15:54:05.800" v="3"/>
        <pc:sldMkLst>
          <pc:docMk/>
          <pc:sldMk cId="4187601884" sldId="297"/>
        </pc:sldMkLst>
        <pc:picChg chg="mod">
          <ac:chgData name="Claire Theobald" userId="S::c.theobald@nutrition.org.uk::e5e96d6a-dffb-4be3-a7c9-5724c0a71d0d" providerId="AD" clId="Web-{81567F2C-0C43-BD4A-E66D-52D4DA9CADC6}" dt="2020-05-21T15:54:05.800" v="3"/>
          <ac:picMkLst>
            <pc:docMk/>
            <pc:sldMk cId="4187601884" sldId="297"/>
            <ac:picMk id="4" creationId="{7A8504E3-BBBC-4933-9B74-8F010445C25B}"/>
          </ac:picMkLst>
        </pc:picChg>
      </pc:sldChg>
      <pc:sldChg chg="modSp">
        <pc:chgData name="Claire Theobald" userId="S::c.theobald@nutrition.org.uk::e5e96d6a-dffb-4be3-a7c9-5724c0a71d0d" providerId="AD" clId="Web-{81567F2C-0C43-BD4A-E66D-52D4DA9CADC6}" dt="2020-05-21T15:55:48.394" v="5"/>
        <pc:sldMkLst>
          <pc:docMk/>
          <pc:sldMk cId="3858336646" sldId="300"/>
        </pc:sldMkLst>
        <pc:picChg chg="mod">
          <ac:chgData name="Claire Theobald" userId="S::c.theobald@nutrition.org.uk::e5e96d6a-dffb-4be3-a7c9-5724c0a71d0d" providerId="AD" clId="Web-{81567F2C-0C43-BD4A-E66D-52D4DA9CADC6}" dt="2020-05-21T15:55:48.363" v="4"/>
          <ac:picMkLst>
            <pc:docMk/>
            <pc:sldMk cId="3858336646" sldId="300"/>
            <ac:picMk id="4" creationId="{55DA319F-C77E-48F7-8375-BC3B1A18CACA}"/>
          </ac:picMkLst>
        </pc:picChg>
        <pc:picChg chg="mod">
          <ac:chgData name="Claire Theobald" userId="S::c.theobald@nutrition.org.uk::e5e96d6a-dffb-4be3-a7c9-5724c0a71d0d" providerId="AD" clId="Web-{81567F2C-0C43-BD4A-E66D-52D4DA9CADC6}" dt="2020-05-21T15:55:48.394" v="5"/>
          <ac:picMkLst>
            <pc:docMk/>
            <pc:sldMk cId="3858336646" sldId="300"/>
            <ac:picMk id="7" creationId="{8F05210D-5ED9-475B-82F9-8CF690B1314B}"/>
          </ac:picMkLst>
        </pc:picChg>
      </pc:sldChg>
      <pc:sldChg chg="modSp">
        <pc:chgData name="Claire Theobald" userId="S::c.theobald@nutrition.org.uk::e5e96d6a-dffb-4be3-a7c9-5724c0a71d0d" providerId="AD" clId="Web-{81567F2C-0C43-BD4A-E66D-52D4DA9CADC6}" dt="2020-05-21T15:56:39.597" v="8"/>
        <pc:sldMkLst>
          <pc:docMk/>
          <pc:sldMk cId="1620173152" sldId="302"/>
        </pc:sldMkLst>
        <pc:picChg chg="mod">
          <ac:chgData name="Claire Theobald" userId="S::c.theobald@nutrition.org.uk::e5e96d6a-dffb-4be3-a7c9-5724c0a71d0d" providerId="AD" clId="Web-{81567F2C-0C43-BD4A-E66D-52D4DA9CADC6}" dt="2020-05-21T15:56:39.551" v="6"/>
          <ac:picMkLst>
            <pc:docMk/>
            <pc:sldMk cId="1620173152" sldId="302"/>
            <ac:picMk id="4" creationId="{A60830B0-3932-490E-92DE-3E796898F3E5}"/>
          </ac:picMkLst>
        </pc:picChg>
        <pc:picChg chg="mod">
          <ac:chgData name="Claire Theobald" userId="S::c.theobald@nutrition.org.uk::e5e96d6a-dffb-4be3-a7c9-5724c0a71d0d" providerId="AD" clId="Web-{81567F2C-0C43-BD4A-E66D-52D4DA9CADC6}" dt="2020-05-21T15:56:39.582" v="7"/>
          <ac:picMkLst>
            <pc:docMk/>
            <pc:sldMk cId="1620173152" sldId="302"/>
            <ac:picMk id="7" creationId="{AA5B0B4D-7A29-477F-AE9F-C8C46043D2A8}"/>
          </ac:picMkLst>
        </pc:picChg>
        <pc:picChg chg="mod">
          <ac:chgData name="Claire Theobald" userId="S::c.theobald@nutrition.org.uk::e5e96d6a-dffb-4be3-a7c9-5724c0a71d0d" providerId="AD" clId="Web-{81567F2C-0C43-BD4A-E66D-52D4DA9CADC6}" dt="2020-05-21T15:56:39.597" v="8"/>
          <ac:picMkLst>
            <pc:docMk/>
            <pc:sldMk cId="1620173152" sldId="302"/>
            <ac:picMk id="1026" creationId="{9A66524B-1B06-4C8E-BF3F-98FA06EC5E71}"/>
          </ac:picMkLst>
        </pc:picChg>
      </pc:sldChg>
      <pc:sldChg chg="modSp">
        <pc:chgData name="Claire Theobald" userId="S::c.theobald@nutrition.org.uk::e5e96d6a-dffb-4be3-a7c9-5724c0a71d0d" providerId="AD" clId="Web-{81567F2C-0C43-BD4A-E66D-52D4DA9CADC6}" dt="2020-05-21T15:56:57.973" v="12"/>
        <pc:sldMkLst>
          <pc:docMk/>
          <pc:sldMk cId="3543291656" sldId="303"/>
        </pc:sldMkLst>
        <pc:picChg chg="mod">
          <ac:chgData name="Claire Theobald" userId="S::c.theobald@nutrition.org.uk::e5e96d6a-dffb-4be3-a7c9-5724c0a71d0d" providerId="AD" clId="Web-{81567F2C-0C43-BD4A-E66D-52D4DA9CADC6}" dt="2020-05-21T15:56:57.926" v="11"/>
          <ac:picMkLst>
            <pc:docMk/>
            <pc:sldMk cId="3543291656" sldId="303"/>
            <ac:picMk id="4" creationId="{3F5DBAE3-601D-483C-9455-30B61DE4D313}"/>
          </ac:picMkLst>
        </pc:picChg>
        <pc:picChg chg="mod">
          <ac:chgData name="Claire Theobald" userId="S::c.theobald@nutrition.org.uk::e5e96d6a-dffb-4be3-a7c9-5724c0a71d0d" providerId="AD" clId="Web-{81567F2C-0C43-BD4A-E66D-52D4DA9CADC6}" dt="2020-05-21T15:56:57.973" v="12"/>
          <ac:picMkLst>
            <pc:docMk/>
            <pc:sldMk cId="3543291656" sldId="303"/>
            <ac:picMk id="7" creationId="{43ACBBF2-6C7A-4DDB-831D-CCC7AAF19C66}"/>
          </ac:picMkLst>
        </pc:picChg>
      </pc:sldChg>
      <pc:sldChg chg="modSp">
        <pc:chgData name="Claire Theobald" userId="S::c.theobald@nutrition.org.uk::e5e96d6a-dffb-4be3-a7c9-5724c0a71d0d" providerId="AD" clId="Web-{81567F2C-0C43-BD4A-E66D-52D4DA9CADC6}" dt="2020-05-21T15:56:51.973" v="10"/>
        <pc:sldMkLst>
          <pc:docMk/>
          <pc:sldMk cId="537493115" sldId="304"/>
        </pc:sldMkLst>
        <pc:picChg chg="mod">
          <ac:chgData name="Claire Theobald" userId="S::c.theobald@nutrition.org.uk::e5e96d6a-dffb-4be3-a7c9-5724c0a71d0d" providerId="AD" clId="Web-{81567F2C-0C43-BD4A-E66D-52D4DA9CADC6}" dt="2020-05-21T15:56:51.973" v="10"/>
          <ac:picMkLst>
            <pc:docMk/>
            <pc:sldMk cId="537493115" sldId="304"/>
            <ac:picMk id="4" creationId="{982A2AF0-4B94-418C-8028-3CCE84B26B41}"/>
          </ac:picMkLst>
        </pc:picChg>
      </pc:sldChg>
      <pc:sldChg chg="modSp">
        <pc:chgData name="Claire Theobald" userId="S::c.theobald@nutrition.org.uk::e5e96d6a-dffb-4be3-a7c9-5724c0a71d0d" providerId="AD" clId="Web-{81567F2C-0C43-BD4A-E66D-52D4DA9CADC6}" dt="2020-05-21T15:56:45.769" v="9"/>
        <pc:sldMkLst>
          <pc:docMk/>
          <pc:sldMk cId="2556840437" sldId="305"/>
        </pc:sldMkLst>
        <pc:picChg chg="mod">
          <ac:chgData name="Claire Theobald" userId="S::c.theobald@nutrition.org.uk::e5e96d6a-dffb-4be3-a7c9-5724c0a71d0d" providerId="AD" clId="Web-{81567F2C-0C43-BD4A-E66D-52D4DA9CADC6}" dt="2020-05-21T15:56:45.769" v="9"/>
          <ac:picMkLst>
            <pc:docMk/>
            <pc:sldMk cId="2556840437" sldId="305"/>
            <ac:picMk id="11" creationId="{6C9DD417-EC0A-4E77-879F-D0B70C1E7244}"/>
          </ac:picMkLst>
        </pc:picChg>
      </pc:sldChg>
      <pc:sldChg chg="modSp">
        <pc:chgData name="Claire Theobald" userId="S::c.theobald@nutrition.org.uk::e5e96d6a-dffb-4be3-a7c9-5724c0a71d0d" providerId="AD" clId="Web-{81567F2C-0C43-BD4A-E66D-52D4DA9CADC6}" dt="2020-05-21T15:49:06.392" v="1" actId="20577"/>
        <pc:sldMkLst>
          <pc:docMk/>
          <pc:sldMk cId="1212802572" sldId="310"/>
        </pc:sldMkLst>
        <pc:spChg chg="mod">
          <ac:chgData name="Claire Theobald" userId="S::c.theobald@nutrition.org.uk::e5e96d6a-dffb-4be3-a7c9-5724c0a71d0d" providerId="AD" clId="Web-{81567F2C-0C43-BD4A-E66D-52D4DA9CADC6}" dt="2020-05-21T15:49:06.392" v="1" actId="20577"/>
          <ac:spMkLst>
            <pc:docMk/>
            <pc:sldMk cId="1212802572" sldId="310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88DE8-C312-4689-BBDE-8F0C42323126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D7867-BB3A-42EA-BC42-9075B6184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25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2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fish.org.uk/" TargetMode="External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fish and chip shop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3" y="1619222"/>
            <a:ext cx="3054667" cy="4593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/>
          <a:stretch/>
        </p:blipFill>
        <p:spPr>
          <a:xfrm>
            <a:off x="1230284" y="3306559"/>
            <a:ext cx="3043239" cy="2841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fillets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504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Here are some fillets of fish waiting to be cooked.</a:t>
            </a:r>
          </a:p>
        </p:txBody>
      </p:sp>
    </p:spTree>
    <p:extLst>
      <p:ext uri="{BB962C8B-B14F-4D97-AF65-F5344CB8AC3E}">
        <p14:creationId xmlns:p14="http://schemas.microsoft.com/office/powerpoint/2010/main" val="21744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91" y="2121960"/>
            <a:ext cx="2540119" cy="3819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Batter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4070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fish needs to be battered before it is cooked.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batter is made by mixing flour and chilled water.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, floor, wall, person&#10;&#10;Description automatically generated">
            <a:extLst>
              <a:ext uri="{FF2B5EF4-FFF2-40B4-BE49-F238E27FC236}">
                <a16:creationId xmlns:a16="http://schemas.microsoft.com/office/drawing/2014/main" id="{7A8504E3-BBBC-4933-9B74-8F010445C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79" y="2121960"/>
            <a:ext cx="2541588" cy="38197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6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47" y="1876764"/>
            <a:ext cx="2431603" cy="3656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23" y="1881633"/>
            <a:ext cx="2425828" cy="3647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Battering the fish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4517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fish is dipped into the batter so it is completely covered.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Fryers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3774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large fryers (cookers) in fish and chip shops.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These are filled with either a liquid cooking oil or sometimes a solid fat.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heated until it is very hot.</a:t>
            </a:r>
          </a:p>
        </p:txBody>
      </p:sp>
      <p:pic>
        <p:nvPicPr>
          <p:cNvPr id="4" name="Picture 3" descr="A picture containing indoor, person, wall, kitchen&#10;&#10;Description automatically generated">
            <a:extLst>
              <a:ext uri="{FF2B5EF4-FFF2-40B4-BE49-F238E27FC236}">
                <a16:creationId xmlns:a16="http://schemas.microsoft.com/office/drawing/2014/main" id="{55DA319F-C77E-48F7-8375-BC3B1A18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83" y="2038098"/>
            <a:ext cx="2526642" cy="37972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8F05210D-5ED9-475B-82F9-8CF690B13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632" y="2038098"/>
            <a:ext cx="2526642" cy="37972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3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Frying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4288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fish is cooked for around 4-6 minutes. 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Larger, thicker pieces of fish will usually take a little longer than smaller/thinner fillets.</a:t>
            </a:r>
          </a:p>
        </p:txBody>
      </p:sp>
      <p:pic>
        <p:nvPicPr>
          <p:cNvPr id="4" name="Picture 3" descr="A picture containing outdoor, ground, water&#10;&#10;Description automatically generated">
            <a:extLst>
              <a:ext uri="{FF2B5EF4-FFF2-40B4-BE49-F238E27FC236}">
                <a16:creationId xmlns:a16="http://schemas.microsoft.com/office/drawing/2014/main" id="{A60830B0-3932-490E-92DE-3E796898F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274" y="2125773"/>
            <a:ext cx="2197100" cy="330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icture containing indoor, food, table, cake&#10;&#10;Description automatically generated">
            <a:extLst>
              <a:ext uri="{FF2B5EF4-FFF2-40B4-BE49-F238E27FC236}">
                <a16:creationId xmlns:a16="http://schemas.microsoft.com/office/drawing/2014/main" id="{AA5B0B4D-7A29-477F-AE9F-C8C46043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630" y="2125773"/>
            <a:ext cx="2873441" cy="19119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66524B-1B06-4C8E-BF3F-98FA06EC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91" y="4137541"/>
            <a:ext cx="2841180" cy="18904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1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68" y="2212848"/>
            <a:ext cx="2397660" cy="1594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74" y="2194411"/>
            <a:ext cx="2372862" cy="3568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Cooked fish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3717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the fish is ready, the batter should be golden and crispy.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cooked fish is either served straight to a waiting customer or put in a heated display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 ready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the next customer.</a:t>
            </a:r>
          </a:p>
        </p:txBody>
      </p:sp>
      <p:pic>
        <p:nvPicPr>
          <p:cNvPr id="11" name="Picture 10" descr="A close up of food on a grill&#10;&#10;Description automatically generated">
            <a:extLst>
              <a:ext uri="{FF2B5EF4-FFF2-40B4-BE49-F238E27FC236}">
                <a16:creationId xmlns:a16="http://schemas.microsoft.com/office/drawing/2014/main" id="{6C9DD417-EC0A-4E77-879F-D0B70C1E7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111" y="4089393"/>
            <a:ext cx="2514684" cy="16732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8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75" y="4147283"/>
            <a:ext cx="2813845" cy="1871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2012820"/>
            <a:ext cx="2425737" cy="364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Eat in or take away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4584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fish and chip shops sell fish and chips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take-away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eat-in restaurant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facilities so customers can sit down and enjoy their fish and chips.</a:t>
            </a:r>
          </a:p>
        </p:txBody>
      </p:sp>
      <p:pic>
        <p:nvPicPr>
          <p:cNvPr id="4" name="Picture 3" descr="A person standing in a kitchen preparing food&#10;&#10;Description automatically generated">
            <a:extLst>
              <a:ext uri="{FF2B5EF4-FFF2-40B4-BE49-F238E27FC236}">
                <a16:creationId xmlns:a16="http://schemas.microsoft.com/office/drawing/2014/main" id="{982A2AF0-4B94-418C-8028-3CCE84B26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286" y="1935797"/>
            <a:ext cx="2980004" cy="19828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4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fish and chip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9274" y="2283798"/>
            <a:ext cx="435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Next time you visit a fish and chip shop, you’ll know just how your fish was prepared!</a:t>
            </a:r>
          </a:p>
        </p:txBody>
      </p:sp>
      <p:pic>
        <p:nvPicPr>
          <p:cNvPr id="4" name="Picture 3" descr="A hand holding a half eaten donut&#10;&#10;Description automatically generated">
            <a:extLst>
              <a:ext uri="{FF2B5EF4-FFF2-40B4-BE49-F238E27FC236}">
                <a16:creationId xmlns:a16="http://schemas.microsoft.com/office/drawing/2014/main" id="{3F5DBAE3-601D-483C-9455-30B61DE4D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13"/>
          <a:stretch/>
        </p:blipFill>
        <p:spPr>
          <a:xfrm>
            <a:off x="5785974" y="2403711"/>
            <a:ext cx="2913124" cy="37514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person holding a plate of food&#10;&#10;Description automatically generated">
            <a:extLst>
              <a:ext uri="{FF2B5EF4-FFF2-40B4-BE49-F238E27FC236}">
                <a16:creationId xmlns:a16="http://schemas.microsoft.com/office/drawing/2014/main" id="{43ACBBF2-6C7A-4DDB-831D-CCC7AAF19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42" y="3831168"/>
            <a:ext cx="3486521" cy="23198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2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fish and chip 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429000"/>
            <a:ext cx="9144000" cy="2724461"/>
          </a:xfrm>
        </p:spPr>
        <p:txBody>
          <a:bodyPr lIns="0" tIns="0" rIns="0" bIns="0" anchor="t"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  <a:r>
              <a:rPr lang="en-GB" sz="3600" dirty="0">
                <a:hlinkClick r:id="rId2"/>
              </a:rPr>
              <a:t>www.foodafactoflife.org.uk</a:t>
            </a: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Images kindly provided by </a:t>
            </a:r>
            <a:r>
              <a:rPr lang="en-GB" sz="2000" dirty="0" err="1"/>
              <a:t>Seafish</a:t>
            </a:r>
            <a:r>
              <a:rPr lang="en-GB" sz="2000" dirty="0"/>
              <a:t> </a:t>
            </a:r>
            <a:r>
              <a:rPr lang="en-GB" sz="2000" dirty="0">
                <a:hlinkClick r:id="rId3"/>
              </a:rPr>
              <a:t>www.seafish.org.uk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9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4" y="2343150"/>
            <a:ext cx="4768718" cy="3179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and chip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5155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you ever been to a fish and chip shop?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Name two types of food that they sold.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List what you had to eat.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5" y="2385551"/>
            <a:ext cx="4690106" cy="3131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9720000" cy="720000"/>
          </a:xfrm>
        </p:spPr>
        <p:txBody>
          <a:bodyPr/>
          <a:lstStyle/>
          <a:p>
            <a:r>
              <a:rPr lang="en-US"/>
              <a:t>The first fish and chip shops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53556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 the beginning of Queen Victoria's reign in1837, it is believed that fried fish was first sold at Billingsgate Market in London.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around 1860, the first fish and chip shops started opening.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Sit-down fish and chips, bread and butter and a cup of tea would cost 4p!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and chip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65478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It’s not clear where the very first fish and chip shop opened. Some say it was in East London and others say it was in Lancashire.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By 1910, there were 25,000 fish and chip shops in the UK.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Takeaway fish and chips used to be served wrapped in sheets of old newspaper but now is often served in boxes which helps protect the fish and chips.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C306D2-EC87-44B4-A9D4-887CE6712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0" y="2388300"/>
            <a:ext cx="3465092" cy="23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15" y="3081637"/>
            <a:ext cx="3375083" cy="2245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 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912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find out how fish goes from this to this.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8BE4F2D-2E73-40D6-AB2E-EA294ED88DEE}"/>
              </a:ext>
            </a:extLst>
          </p:cNvPr>
          <p:cNvSpPr/>
          <p:nvPr/>
        </p:nvSpPr>
        <p:spPr>
          <a:xfrm>
            <a:off x="5076825" y="3723723"/>
            <a:ext cx="1895475" cy="1074627"/>
          </a:xfrm>
          <a:prstGeom prst="rightArrow">
            <a:avLst/>
          </a:prstGeom>
          <a:solidFill>
            <a:srgbClr val="BF51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66" y="3155684"/>
            <a:ext cx="3375083" cy="22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18" y="2362453"/>
            <a:ext cx="5006498" cy="3337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journey of fish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4901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cod (around 95%) used by fish and chip shops in the UK is caught in the icy Arctic waters of the Barents Sea and Iceland.</a:t>
            </a:r>
          </a:p>
          <a:p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88" y="3876271"/>
            <a:ext cx="3470202" cy="23115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46" y="1323565"/>
            <a:ext cx="3943744" cy="2312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journey of fish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48031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Fishers catch the fish and it is sold at market.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is bought by fish processing companies, fishmongers and restaurants.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Fish processing companies will cut the fish into portions/fillets, chill or freeze it and then sell it to fish and chip shops.</a:t>
            </a:r>
          </a:p>
        </p:txBody>
      </p:sp>
    </p:spTree>
    <p:extLst>
      <p:ext uri="{BB962C8B-B14F-4D97-AF65-F5344CB8AC3E}">
        <p14:creationId xmlns:p14="http://schemas.microsoft.com/office/powerpoint/2010/main" val="36817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6667718" y="1452283"/>
            <a:ext cx="3224182" cy="4520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710" y="1563798"/>
            <a:ext cx="9720000" cy="720000"/>
          </a:xfrm>
        </p:spPr>
        <p:txBody>
          <a:bodyPr/>
          <a:lstStyle/>
          <a:p>
            <a:r>
              <a:rPr lang="en-US" dirty="0" smtClean="0"/>
              <a:t>The fish </a:t>
            </a:r>
            <a:r>
              <a:rPr lang="en-US" dirty="0"/>
              <a:t>and chip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0" y="2283798"/>
            <a:ext cx="3955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the fish is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fish and chip shop it is put into the chiller (fridge), 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freezer,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 it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the best possible condition. </a:t>
            </a:r>
          </a:p>
        </p:txBody>
      </p:sp>
    </p:spTree>
    <p:extLst>
      <p:ext uri="{BB962C8B-B14F-4D97-AF65-F5344CB8AC3E}">
        <p14:creationId xmlns:p14="http://schemas.microsoft.com/office/powerpoint/2010/main" val="5124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25" y="3894786"/>
            <a:ext cx="2942259" cy="1956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226" y="1811696"/>
            <a:ext cx="2940558" cy="195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85" y="1815298"/>
            <a:ext cx="2652613" cy="3988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Portions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711" y="2283798"/>
            <a:ext cx="3783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Sometimes the fish and chip shop has whole fish delivered and they prepare it themselves.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man is preparing a sole. He is removing the skin and cutting it into the right size portions for cooking.</a:t>
            </a:r>
          </a:p>
        </p:txBody>
      </p:sp>
    </p:spTree>
    <p:extLst>
      <p:ext uri="{BB962C8B-B14F-4D97-AF65-F5344CB8AC3E}">
        <p14:creationId xmlns:p14="http://schemas.microsoft.com/office/powerpoint/2010/main" val="35263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E35EE-710D-4811-93BF-15A8419AECBD}">
  <ds:schemaRefs>
    <ds:schemaRef ds:uri="http://www.w3.org/XML/1998/namespace"/>
    <ds:schemaRef ds:uri="http://schemas.microsoft.com/office/2006/documentManagement/types"/>
    <ds:schemaRef ds:uri="ead97cfe-a968-427f-b02b-893e6ba0355a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BFC9F618-94AA-4C92-B26C-00D282199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AE5661-73F6-4C6C-A082-AF98C4472E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581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Office Theme</vt:lpstr>
      <vt:lpstr>Custom Design</vt:lpstr>
      <vt:lpstr>1_Custom Design</vt:lpstr>
      <vt:lpstr>3_Custom Design</vt:lpstr>
      <vt:lpstr>The fish and chip shop</vt:lpstr>
      <vt:lpstr>Fish and chip shop</vt:lpstr>
      <vt:lpstr>The first fish and chip shops</vt:lpstr>
      <vt:lpstr>Fish and chip shop</vt:lpstr>
      <vt:lpstr>Fish today</vt:lpstr>
      <vt:lpstr>The journey of fish</vt:lpstr>
      <vt:lpstr>The journey of fish</vt:lpstr>
      <vt:lpstr>The fish and chip shop</vt:lpstr>
      <vt:lpstr>Portions</vt:lpstr>
      <vt:lpstr>Fish fillets</vt:lpstr>
      <vt:lpstr>Batter </vt:lpstr>
      <vt:lpstr>Battering the fish</vt:lpstr>
      <vt:lpstr>Fryers </vt:lpstr>
      <vt:lpstr>Frying</vt:lpstr>
      <vt:lpstr>Cooked fish</vt:lpstr>
      <vt:lpstr>Eat in or take away</vt:lpstr>
      <vt:lpstr>The fish and chip shop</vt:lpstr>
      <vt:lpstr>The fish and chip 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128</cp:revision>
  <cp:lastPrinted>2020-02-07T14:24:29Z</cp:lastPrinted>
  <dcterms:created xsi:type="dcterms:W3CDTF">2018-10-10T09:22:08Z</dcterms:created>
  <dcterms:modified xsi:type="dcterms:W3CDTF">2020-07-02T14:50:25Z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