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8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6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5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6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6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1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8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69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1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8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C9CC-B3E4-4575-87AC-6EE19779AECC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9F17-4649-4E8E-AA6E-5DB09BA9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7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324852" y="4394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6" name="Text Box 20"/>
          <p:cNvSpPr txBox="1"/>
          <p:nvPr/>
        </p:nvSpPr>
        <p:spPr>
          <a:xfrm>
            <a:off x="3429000" y="4394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324852" y="9347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8" name="Text Box 20"/>
          <p:cNvSpPr txBox="1"/>
          <p:nvPr/>
        </p:nvSpPr>
        <p:spPr>
          <a:xfrm>
            <a:off x="3429000" y="9347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39915" y="1950415"/>
            <a:ext cx="187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Sowing</a:t>
            </a:r>
            <a:endParaRPr lang="en-GB" sz="24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9915" y="7011327"/>
            <a:ext cx="187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Harvesting</a:t>
            </a:r>
            <a:endParaRPr lang="en-GB" sz="24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4571" b="22487"/>
          <a:stretch/>
        </p:blipFill>
        <p:spPr>
          <a:xfrm>
            <a:off x="344628" y="930571"/>
            <a:ext cx="4446848" cy="2501352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20846" r="25802" b="25348"/>
          <a:stretch/>
        </p:blipFill>
        <p:spPr>
          <a:xfrm>
            <a:off x="344628" y="5991484"/>
            <a:ext cx="4446848" cy="25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7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324852" y="4394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6" name="Text Box 20"/>
          <p:cNvSpPr txBox="1"/>
          <p:nvPr/>
        </p:nvSpPr>
        <p:spPr>
          <a:xfrm>
            <a:off x="3429000" y="4394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324852" y="9347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8" name="Text Box 20"/>
          <p:cNvSpPr txBox="1"/>
          <p:nvPr/>
        </p:nvSpPr>
        <p:spPr>
          <a:xfrm>
            <a:off x="3429000" y="9347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70446" y="1827066"/>
            <a:ext cx="207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Transporting</a:t>
            </a:r>
            <a:br>
              <a:rPr lang="en-GB" sz="20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</a:t>
            </a:r>
            <a:endParaRPr lang="en-GB" sz="20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0446" y="7021717"/>
            <a:ext cx="197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and conditioning</a:t>
            </a:r>
            <a:endParaRPr lang="en-GB" sz="14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t="12938" r="8222" b="9431"/>
          <a:stretch/>
        </p:blipFill>
        <p:spPr>
          <a:xfrm>
            <a:off x="344628" y="930571"/>
            <a:ext cx="4446000" cy="250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9" y="5565919"/>
            <a:ext cx="4241597" cy="282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324852" y="4394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6" name="Text Box 20"/>
          <p:cNvSpPr txBox="1"/>
          <p:nvPr/>
        </p:nvSpPr>
        <p:spPr>
          <a:xfrm>
            <a:off x="3429000" y="4394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324852" y="9347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8" name="Text Box 20"/>
          <p:cNvSpPr txBox="1"/>
          <p:nvPr/>
        </p:nvSpPr>
        <p:spPr>
          <a:xfrm>
            <a:off x="3429000" y="9347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720142" y="1997012"/>
            <a:ext cx="19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Gristing</a:t>
            </a:r>
            <a:endParaRPr lang="en-GB" sz="14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590933" y="7026212"/>
            <a:ext cx="197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and sieving</a:t>
            </a:r>
            <a:endParaRPr lang="en-GB" sz="14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6" y="533951"/>
            <a:ext cx="4531856" cy="3018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6" y="5549786"/>
            <a:ext cx="4395290" cy="29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t="7095" r="17085" b="2819"/>
          <a:stretch/>
        </p:blipFill>
        <p:spPr>
          <a:xfrm>
            <a:off x="1473733" y="433576"/>
            <a:ext cx="2655965" cy="365314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324852" y="4394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6" name="Text Box 20"/>
          <p:cNvSpPr txBox="1"/>
          <p:nvPr/>
        </p:nvSpPr>
        <p:spPr>
          <a:xfrm>
            <a:off x="3429000" y="4394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324852" y="9347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8" name="Text Box 20"/>
          <p:cNvSpPr txBox="1"/>
          <p:nvPr/>
        </p:nvSpPr>
        <p:spPr>
          <a:xfrm>
            <a:off x="3429000" y="9347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720142" y="1997012"/>
            <a:ext cx="197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 white flour </a:t>
            </a:r>
            <a:endParaRPr lang="en-GB" sz="14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590933" y="7026212"/>
            <a:ext cx="197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 transportation</a:t>
            </a:r>
            <a:endParaRPr lang="en-GB" sz="14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4" y="5415614"/>
            <a:ext cx="4220979" cy="28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5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5655364"/>
            <a:ext cx="4851948" cy="323844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324852" y="4394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6" name="Text Box 20"/>
          <p:cNvSpPr txBox="1"/>
          <p:nvPr/>
        </p:nvSpPr>
        <p:spPr>
          <a:xfrm>
            <a:off x="3429000" y="4394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324852" y="9347133"/>
            <a:ext cx="2198370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© Food – a fact of life </a:t>
            </a:r>
            <a:r>
              <a:rPr lang="en-GB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2020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8" name="Text Box 20"/>
          <p:cNvSpPr txBox="1"/>
          <p:nvPr/>
        </p:nvSpPr>
        <p:spPr>
          <a:xfrm>
            <a:off x="3429000" y="9347133"/>
            <a:ext cx="2996565" cy="2514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36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  <a:tabLst>
                <a:tab pos="107950" algn="l"/>
                <a:tab pos="215900" algn="l"/>
                <a:tab pos="32385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Times-Roman"/>
              </a:rPr>
              <a:t>www.foodafactoflife.org.uk</a:t>
            </a:r>
            <a:endParaRPr lang="en-GB" sz="1200" dirty="0">
              <a:solidFill>
                <a:srgbClr val="000000"/>
              </a:solidFill>
              <a:effectLst/>
              <a:latin typeface="Times-Roman"/>
              <a:ea typeface="MS Mincho"/>
              <a:cs typeface="Times-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3155" y="1988714"/>
            <a:ext cx="187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Baking</a:t>
            </a:r>
            <a:endParaRPr lang="en-GB" sz="16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 b="7680"/>
          <a:stretch/>
        </p:blipFill>
        <p:spPr>
          <a:xfrm>
            <a:off x="409316" y="929671"/>
            <a:ext cx="4586224" cy="25797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49245" y="6859089"/>
            <a:ext cx="1875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419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bread</a:t>
            </a:r>
            <a:endParaRPr lang="en-GB" sz="2400" b="1" dirty="0">
              <a:solidFill>
                <a:srgbClr val="419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8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FC0C4E-E376-405F-9FB7-1F43D861C86B}"/>
</file>

<file path=customXml/itemProps2.xml><?xml version="1.0" encoding="utf-8"?>
<ds:datastoreItem xmlns:ds="http://schemas.openxmlformats.org/officeDocument/2006/customXml" ds:itemID="{4DD7029F-E9DC-40A4-89FA-95DC7EB0DEAE}"/>
</file>

<file path=customXml/itemProps3.xml><?xml version="1.0" encoding="utf-8"?>
<ds:datastoreItem xmlns:ds="http://schemas.openxmlformats.org/officeDocument/2006/customXml" ds:itemID="{3962DBF2-F921-445E-8989-0969B56217A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110</Words>
  <Application>Microsoft Office PowerPoint</Application>
  <PresentationFormat>A4 Paper (210x297 mm)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MS Mincho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 Trafford</dc:creator>
  <cp:lastModifiedBy>Alex White</cp:lastModifiedBy>
  <cp:revision>10</cp:revision>
  <dcterms:created xsi:type="dcterms:W3CDTF">2019-08-22T12:33:03Z</dcterms:created>
  <dcterms:modified xsi:type="dcterms:W3CDTF">2020-02-06T14:09:14Z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