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18"/>
  </p:handoutMasterIdLst>
  <p:sldIdLst>
    <p:sldId id="256" r:id="rId8"/>
    <p:sldId id="316" r:id="rId9"/>
    <p:sldId id="317" r:id="rId10"/>
    <p:sldId id="318" r:id="rId11"/>
    <p:sldId id="319" r:id="rId12"/>
    <p:sldId id="320" r:id="rId13"/>
    <p:sldId id="323" r:id="rId14"/>
    <p:sldId id="322" r:id="rId15"/>
    <p:sldId id="324" r:id="rId16"/>
    <p:sldId id="315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4B6"/>
    <a:srgbClr val="EDAD80"/>
    <a:srgbClr val="C3C4D9"/>
    <a:srgbClr val="B8B8D1"/>
    <a:srgbClr val="263B83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6B189-F7D0-95A1-7BE2-5623A3C9CD38}" v="1" dt="2019-08-08T09:18:12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S::f.meek@nutrition.org.uk::f3af35cc-3229-46e1-af36-3525661cfbd3" providerId="AD" clId="Web-{5810AFAE-91AE-BF68-A09A-749E947989F6}"/>
    <pc:docChg chg="addSld delSld modSld">
      <pc:chgData name="Frances Meek" userId="S::f.meek@nutrition.org.uk::f3af35cc-3229-46e1-af36-3525661cfbd3" providerId="AD" clId="Web-{5810AFAE-91AE-BF68-A09A-749E947989F6}" dt="2019-08-08T14:13:01.312" v="83"/>
      <pc:docMkLst>
        <pc:docMk/>
      </pc:docMkLst>
      <pc:sldChg chg="del">
        <pc:chgData name="Frances Meek" userId="S::f.meek@nutrition.org.uk::f3af35cc-3229-46e1-af36-3525661cfbd3" providerId="AD" clId="Web-{5810AFAE-91AE-BF68-A09A-749E947989F6}" dt="2019-08-08T14:04:57.341" v="4"/>
        <pc:sldMkLst>
          <pc:docMk/>
          <pc:sldMk cId="601327616" sldId="270"/>
        </pc:sldMkLst>
      </pc:sldChg>
      <pc:sldChg chg="del">
        <pc:chgData name="Frances Meek" userId="S::f.meek@nutrition.org.uk::f3af35cc-3229-46e1-af36-3525661cfbd3" providerId="AD" clId="Web-{5810AFAE-91AE-BF68-A09A-749E947989F6}" dt="2019-08-08T14:05:00.497" v="5"/>
        <pc:sldMkLst>
          <pc:docMk/>
          <pc:sldMk cId="3985795411" sldId="271"/>
        </pc:sldMkLst>
      </pc:sldChg>
      <pc:sldChg chg="del">
        <pc:chgData name="Frances Meek" userId="S::f.meek@nutrition.org.uk::f3af35cc-3229-46e1-af36-3525661cfbd3" providerId="AD" clId="Web-{5810AFAE-91AE-BF68-A09A-749E947989F6}" dt="2019-08-08T14:08:52.530" v="22"/>
        <pc:sldMkLst>
          <pc:docMk/>
          <pc:sldMk cId="3741141211" sldId="275"/>
        </pc:sldMkLst>
      </pc:sldChg>
      <pc:sldChg chg="del">
        <pc:chgData name="Frances Meek" userId="S::f.meek@nutrition.org.uk::f3af35cc-3229-46e1-af36-3525661cfbd3" providerId="AD" clId="Web-{5810AFAE-91AE-BF68-A09A-749E947989F6}" dt="2019-08-08T14:04:55.372" v="3"/>
        <pc:sldMkLst>
          <pc:docMk/>
          <pc:sldMk cId="1028106557" sldId="289"/>
        </pc:sldMkLst>
      </pc:sldChg>
      <pc:sldChg chg="del">
        <pc:chgData name="Frances Meek" userId="S::f.meek@nutrition.org.uk::f3af35cc-3229-46e1-af36-3525661cfbd3" providerId="AD" clId="Web-{5810AFAE-91AE-BF68-A09A-749E947989F6}" dt="2019-08-08T14:09:49.874" v="35"/>
        <pc:sldMkLst>
          <pc:docMk/>
          <pc:sldMk cId="1148591885" sldId="290"/>
        </pc:sldMkLst>
      </pc:sldChg>
      <pc:sldChg chg="del">
        <pc:chgData name="Frances Meek" userId="S::f.meek@nutrition.org.uk::f3af35cc-3229-46e1-af36-3525661cfbd3" providerId="AD" clId="Web-{5810AFAE-91AE-BF68-A09A-749E947989F6}" dt="2019-08-08T14:10:33.030" v="45"/>
        <pc:sldMkLst>
          <pc:docMk/>
          <pc:sldMk cId="1424147583" sldId="291"/>
        </pc:sldMkLst>
      </pc:sldChg>
      <pc:sldChg chg="del">
        <pc:chgData name="Frances Meek" userId="S::f.meek@nutrition.org.uk::f3af35cc-3229-46e1-af36-3525661cfbd3" providerId="AD" clId="Web-{5810AFAE-91AE-BF68-A09A-749E947989F6}" dt="2019-08-08T14:11:25.343" v="56"/>
        <pc:sldMkLst>
          <pc:docMk/>
          <pc:sldMk cId="1250100737" sldId="292"/>
        </pc:sldMkLst>
      </pc:sldChg>
      <pc:sldChg chg="del">
        <pc:chgData name="Frances Meek" userId="S::f.meek@nutrition.org.uk::f3af35cc-3229-46e1-af36-3525661cfbd3" providerId="AD" clId="Web-{5810AFAE-91AE-BF68-A09A-749E947989F6}" dt="2019-08-08T14:12:17.875" v="71"/>
        <pc:sldMkLst>
          <pc:docMk/>
          <pc:sldMk cId="1988700195" sldId="293"/>
        </pc:sldMkLst>
      </pc:sldChg>
      <pc:sldChg chg="del">
        <pc:chgData name="Frances Meek" userId="S::f.meek@nutrition.org.uk::f3af35cc-3229-46e1-af36-3525661cfbd3" providerId="AD" clId="Web-{5810AFAE-91AE-BF68-A09A-749E947989F6}" dt="2019-08-08T14:13:01.312" v="83"/>
        <pc:sldMkLst>
          <pc:docMk/>
          <pc:sldMk cId="1028534908" sldId="294"/>
        </pc:sldMkLst>
      </pc:sldChg>
      <pc:sldChg chg="add">
        <pc:chgData name="Frances Meek" userId="S::f.meek@nutrition.org.uk::f3af35cc-3229-46e1-af36-3525661cfbd3" providerId="AD" clId="Web-{5810AFAE-91AE-BF68-A09A-749E947989F6}" dt="2019-08-08T14:04:13.982" v="0"/>
        <pc:sldMkLst>
          <pc:docMk/>
          <pc:sldMk cId="395797775" sldId="295"/>
        </pc:sldMkLst>
      </pc:sldChg>
      <pc:sldChg chg="add">
        <pc:chgData name="Frances Meek" userId="S::f.meek@nutrition.org.uk::f3af35cc-3229-46e1-af36-3525661cfbd3" providerId="AD" clId="Web-{5810AFAE-91AE-BF68-A09A-749E947989F6}" dt="2019-08-08T14:04:37.325" v="1"/>
        <pc:sldMkLst>
          <pc:docMk/>
          <pc:sldMk cId="3995222241" sldId="296"/>
        </pc:sldMkLst>
      </pc:sldChg>
      <pc:sldChg chg="add">
        <pc:chgData name="Frances Meek" userId="S::f.meek@nutrition.org.uk::f3af35cc-3229-46e1-af36-3525661cfbd3" providerId="AD" clId="Web-{5810AFAE-91AE-BF68-A09A-749E947989F6}" dt="2019-08-08T14:04:49.544" v="2"/>
        <pc:sldMkLst>
          <pc:docMk/>
          <pc:sldMk cId="130788312" sldId="297"/>
        </pc:sldMkLst>
      </pc:sldChg>
      <pc:sldChg chg="addSp delSp modSp add">
        <pc:chgData name="Frances Meek" userId="S::f.meek@nutrition.org.uk::f3af35cc-3229-46e1-af36-3525661cfbd3" providerId="AD" clId="Web-{5810AFAE-91AE-BF68-A09A-749E947989F6}" dt="2019-08-08T14:08:49.608" v="21" actId="1076"/>
        <pc:sldMkLst>
          <pc:docMk/>
          <pc:sldMk cId="2183779907" sldId="298"/>
        </pc:sldMkLst>
        <pc:spChg chg="add mod">
          <ac:chgData name="Frances Meek" userId="S::f.meek@nutrition.org.uk::f3af35cc-3229-46e1-af36-3525661cfbd3" providerId="AD" clId="Web-{5810AFAE-91AE-BF68-A09A-749E947989F6}" dt="2019-08-08T14:08:42.702" v="18" actId="1076"/>
          <ac:spMkLst>
            <pc:docMk/>
            <pc:sldMk cId="2183779907" sldId="298"/>
            <ac:spMk id="2" creationId="{BFA4527F-3983-4678-A32D-EF8D98786CB2}"/>
          </ac:spMkLst>
        </pc:spChg>
        <pc:spChg chg="del">
          <ac:chgData name="Frances Meek" userId="S::f.meek@nutrition.org.uk::f3af35cc-3229-46e1-af36-3525661cfbd3" providerId="AD" clId="Web-{5810AFAE-91AE-BF68-A09A-749E947989F6}" dt="2019-08-08T14:08:05.998" v="9"/>
          <ac:spMkLst>
            <pc:docMk/>
            <pc:sldMk cId="2183779907" sldId="298"/>
            <ac:spMk id="20483" creationId="{F7B23541-7FB5-469B-B041-5AF542472539}"/>
          </ac:spMkLst>
        </pc:spChg>
        <pc:spChg chg="mod">
          <ac:chgData name="Frances Meek" userId="S::f.meek@nutrition.org.uk::f3af35cc-3229-46e1-af36-3525661cfbd3" providerId="AD" clId="Web-{5810AFAE-91AE-BF68-A09A-749E947989F6}" dt="2019-08-08T14:08:45.030" v="19" actId="1076"/>
          <ac:spMkLst>
            <pc:docMk/>
            <pc:sldMk cId="2183779907" sldId="298"/>
            <ac:spMk id="20484" creationId="{39930295-A625-4977-BA51-AE871255B8B6}"/>
          </ac:spMkLst>
        </pc:spChg>
        <pc:spChg chg="mod">
          <ac:chgData name="Frances Meek" userId="S::f.meek@nutrition.org.uk::f3af35cc-3229-46e1-af36-3525661cfbd3" providerId="AD" clId="Web-{5810AFAE-91AE-BF68-A09A-749E947989F6}" dt="2019-08-08T14:08:49.608" v="21" actId="1076"/>
          <ac:spMkLst>
            <pc:docMk/>
            <pc:sldMk cId="2183779907" sldId="298"/>
            <ac:spMk id="20485" creationId="{FAE62116-F41E-4837-92FF-E9208DA59ADB}"/>
          </ac:spMkLst>
        </pc:spChg>
        <pc:spChg chg="mod">
          <ac:chgData name="Frances Meek" userId="S::f.meek@nutrition.org.uk::f3af35cc-3229-46e1-af36-3525661cfbd3" providerId="AD" clId="Web-{5810AFAE-91AE-BF68-A09A-749E947989F6}" dt="2019-08-08T14:08:47.186" v="20" actId="1076"/>
          <ac:spMkLst>
            <pc:docMk/>
            <pc:sldMk cId="2183779907" sldId="298"/>
            <ac:spMk id="20486" creationId="{7A8A3C90-8F6E-428E-A323-DB48FD94362A}"/>
          </ac:spMkLst>
        </pc:spChg>
        <pc:picChg chg="mod">
          <ac:chgData name="Frances Meek" userId="S::f.meek@nutrition.org.uk::f3af35cc-3229-46e1-af36-3525661cfbd3" providerId="AD" clId="Web-{5810AFAE-91AE-BF68-A09A-749E947989F6}" dt="2019-08-08T14:08:08.623" v="11" actId="1076"/>
          <ac:picMkLst>
            <pc:docMk/>
            <pc:sldMk cId="2183779907" sldId="298"/>
            <ac:picMk id="20487" creationId="{8A2BB972-1AC2-49DD-A19D-6EDF08EC28EE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08:12.467" v="13" actId="1076"/>
          <ac:picMkLst>
            <pc:docMk/>
            <pc:sldMk cId="2183779907" sldId="298"/>
            <ac:picMk id="20488" creationId="{6D15EF05-CCB1-4BF0-8361-0B36410C1C86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08:09.811" v="12" actId="1076"/>
          <ac:picMkLst>
            <pc:docMk/>
            <pc:sldMk cId="2183779907" sldId="298"/>
            <ac:picMk id="20489" creationId="{2C5112AB-89C0-4880-8DF9-472C098D3D40}"/>
          </ac:picMkLst>
        </pc:picChg>
      </pc:sldChg>
      <pc:sldChg chg="add del">
        <pc:chgData name="Frances Meek" userId="S::f.meek@nutrition.org.uk::f3af35cc-3229-46e1-af36-3525661cfbd3" providerId="AD" clId="Web-{5810AFAE-91AE-BF68-A09A-749E947989F6}" dt="2019-08-08T14:07:15.936" v="7"/>
        <pc:sldMkLst>
          <pc:docMk/>
          <pc:sldMk cId="3514856815" sldId="298"/>
        </pc:sldMkLst>
      </pc:sldChg>
      <pc:sldChg chg="addSp delSp modSp add">
        <pc:chgData name="Frances Meek" userId="S::f.meek@nutrition.org.uk::f3af35cc-3229-46e1-af36-3525661cfbd3" providerId="AD" clId="Web-{5810AFAE-91AE-BF68-A09A-749E947989F6}" dt="2019-08-08T14:09:45.827" v="34"/>
        <pc:sldMkLst>
          <pc:docMk/>
          <pc:sldMk cId="2870319113" sldId="299"/>
        </pc:sldMkLst>
        <pc:spChg chg="add mod">
          <ac:chgData name="Frances Meek" userId="S::f.meek@nutrition.org.uk::f3af35cc-3229-46e1-af36-3525661cfbd3" providerId="AD" clId="Web-{5810AFAE-91AE-BF68-A09A-749E947989F6}" dt="2019-08-08T14:09:45.827" v="34"/>
          <ac:spMkLst>
            <pc:docMk/>
            <pc:sldMk cId="2870319113" sldId="299"/>
            <ac:spMk id="2" creationId="{4111FAB7-959F-4D16-A2DC-7A8A5448F029}"/>
          </ac:spMkLst>
        </pc:spChg>
        <pc:spChg chg="del">
          <ac:chgData name="Frances Meek" userId="S::f.meek@nutrition.org.uk::f3af35cc-3229-46e1-af36-3525661cfbd3" providerId="AD" clId="Web-{5810AFAE-91AE-BF68-A09A-749E947989F6}" dt="2019-08-08T14:09:06.405" v="24"/>
          <ac:spMkLst>
            <pc:docMk/>
            <pc:sldMk cId="2870319113" sldId="299"/>
            <ac:spMk id="21507" creationId="{927BD003-ADD5-4CBD-B67B-42B6FECCAE90}"/>
          </ac:spMkLst>
        </pc:spChg>
        <pc:spChg chg="mod">
          <ac:chgData name="Frances Meek" userId="S::f.meek@nutrition.org.uk::f3af35cc-3229-46e1-af36-3525661cfbd3" providerId="AD" clId="Web-{5810AFAE-91AE-BF68-A09A-749E947989F6}" dt="2019-08-08T14:09:35.577" v="31" actId="1076"/>
          <ac:spMkLst>
            <pc:docMk/>
            <pc:sldMk cId="2870319113" sldId="299"/>
            <ac:spMk id="21508" creationId="{FF65121F-9291-4086-9072-FC8B576C9924}"/>
          </ac:spMkLst>
        </pc:spChg>
        <pc:spChg chg="mod">
          <ac:chgData name="Frances Meek" userId="S::f.meek@nutrition.org.uk::f3af35cc-3229-46e1-af36-3525661cfbd3" providerId="AD" clId="Web-{5810AFAE-91AE-BF68-A09A-749E947989F6}" dt="2019-08-08T14:09:39.702" v="33" actId="1076"/>
          <ac:spMkLst>
            <pc:docMk/>
            <pc:sldMk cId="2870319113" sldId="299"/>
            <ac:spMk id="21509" creationId="{6AA8CB71-7010-4A73-91B2-D835DFBF1CFB}"/>
          </ac:spMkLst>
        </pc:spChg>
        <pc:spChg chg="mod">
          <ac:chgData name="Frances Meek" userId="S::f.meek@nutrition.org.uk::f3af35cc-3229-46e1-af36-3525661cfbd3" providerId="AD" clId="Web-{5810AFAE-91AE-BF68-A09A-749E947989F6}" dt="2019-08-08T14:09:37.827" v="32" actId="1076"/>
          <ac:spMkLst>
            <pc:docMk/>
            <pc:sldMk cId="2870319113" sldId="299"/>
            <ac:spMk id="21510" creationId="{312862F3-517F-4623-A6A0-C1DBC89A74D3}"/>
          </ac:spMkLst>
        </pc:spChg>
        <pc:picChg chg="mod">
          <ac:chgData name="Frances Meek" userId="S::f.meek@nutrition.org.uk::f3af35cc-3229-46e1-af36-3525661cfbd3" providerId="AD" clId="Web-{5810AFAE-91AE-BF68-A09A-749E947989F6}" dt="2019-08-08T14:09:29.342" v="27" actId="1076"/>
          <ac:picMkLst>
            <pc:docMk/>
            <pc:sldMk cId="2870319113" sldId="299"/>
            <ac:picMk id="21511" creationId="{421BAA70-34A1-483E-A2C3-89BEC323F456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09:33.499" v="30" actId="1076"/>
          <ac:picMkLst>
            <pc:docMk/>
            <pc:sldMk cId="2870319113" sldId="299"/>
            <ac:picMk id="21512" creationId="{CC70503A-7E5E-4904-8C6B-AF287FE682E4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09:31.686" v="29" actId="1076"/>
          <ac:picMkLst>
            <pc:docMk/>
            <pc:sldMk cId="2870319113" sldId="299"/>
            <ac:picMk id="21513" creationId="{0E385444-4657-43A2-9F1E-78719AC1EF18}"/>
          </ac:picMkLst>
        </pc:picChg>
      </pc:sldChg>
      <pc:sldChg chg="add del">
        <pc:chgData name="Frances Meek" userId="S::f.meek@nutrition.org.uk::f3af35cc-3229-46e1-af36-3525661cfbd3" providerId="AD" clId="Web-{5810AFAE-91AE-BF68-A09A-749E947989F6}" dt="2019-08-08T14:09:21.124" v="26"/>
        <pc:sldMkLst>
          <pc:docMk/>
          <pc:sldMk cId="2707188226" sldId="300"/>
        </pc:sldMkLst>
      </pc:sldChg>
      <pc:sldChg chg="addSp delSp modSp add">
        <pc:chgData name="Frances Meek" userId="S::f.meek@nutrition.org.uk::f3af35cc-3229-46e1-af36-3525661cfbd3" providerId="AD" clId="Web-{5810AFAE-91AE-BF68-A09A-749E947989F6}" dt="2019-08-08T14:10:30.812" v="44"/>
        <pc:sldMkLst>
          <pc:docMk/>
          <pc:sldMk cId="3806699730" sldId="300"/>
        </pc:sldMkLst>
        <pc:spChg chg="add mod">
          <ac:chgData name="Frances Meek" userId="S::f.meek@nutrition.org.uk::f3af35cc-3229-46e1-af36-3525661cfbd3" providerId="AD" clId="Web-{5810AFAE-91AE-BF68-A09A-749E947989F6}" dt="2019-08-08T14:10:30.812" v="44"/>
          <ac:spMkLst>
            <pc:docMk/>
            <pc:sldMk cId="3806699730" sldId="300"/>
            <ac:spMk id="2" creationId="{57A2E37B-D8EF-42BD-8BDB-8624E6853586}"/>
          </ac:spMkLst>
        </pc:spChg>
        <pc:spChg chg="del">
          <ac:chgData name="Frances Meek" userId="S::f.meek@nutrition.org.uk::f3af35cc-3229-46e1-af36-3525661cfbd3" providerId="AD" clId="Web-{5810AFAE-91AE-BF68-A09A-749E947989F6}" dt="2019-08-08T14:10:09.749" v="37"/>
          <ac:spMkLst>
            <pc:docMk/>
            <pc:sldMk cId="3806699730" sldId="300"/>
            <ac:spMk id="22531" creationId="{0D03FA61-3CFA-4938-BBD5-CE6CB8E2102C}"/>
          </ac:spMkLst>
        </pc:spChg>
        <pc:spChg chg="mod">
          <ac:chgData name="Frances Meek" userId="S::f.meek@nutrition.org.uk::f3af35cc-3229-46e1-af36-3525661cfbd3" providerId="AD" clId="Web-{5810AFAE-91AE-BF68-A09A-749E947989F6}" dt="2019-08-08T14:10:18.796" v="41" actId="1076"/>
          <ac:spMkLst>
            <pc:docMk/>
            <pc:sldMk cId="3806699730" sldId="300"/>
            <ac:spMk id="22535" creationId="{906D326E-9997-4874-AD4C-00B5393213D6}"/>
          </ac:spMkLst>
        </pc:spChg>
        <pc:spChg chg="mod">
          <ac:chgData name="Frances Meek" userId="S::f.meek@nutrition.org.uk::f3af35cc-3229-46e1-af36-3525661cfbd3" providerId="AD" clId="Web-{5810AFAE-91AE-BF68-A09A-749E947989F6}" dt="2019-08-08T14:10:23.718" v="43" actId="1076"/>
          <ac:spMkLst>
            <pc:docMk/>
            <pc:sldMk cId="3806699730" sldId="300"/>
            <ac:spMk id="22536" creationId="{9B6F361A-53FD-4839-8F0B-63F464092471}"/>
          </ac:spMkLst>
        </pc:spChg>
        <pc:spChg chg="mod">
          <ac:chgData name="Frances Meek" userId="S::f.meek@nutrition.org.uk::f3af35cc-3229-46e1-af36-3525661cfbd3" providerId="AD" clId="Web-{5810AFAE-91AE-BF68-A09A-749E947989F6}" dt="2019-08-08T14:10:21.124" v="42" actId="1076"/>
          <ac:spMkLst>
            <pc:docMk/>
            <pc:sldMk cId="3806699730" sldId="300"/>
            <ac:spMk id="22537" creationId="{49180FEB-09C9-4C1D-B41C-6627C1D01FB6}"/>
          </ac:spMkLst>
        </pc:spChg>
        <pc:picChg chg="mod">
          <ac:chgData name="Frances Meek" userId="S::f.meek@nutrition.org.uk::f3af35cc-3229-46e1-af36-3525661cfbd3" providerId="AD" clId="Web-{5810AFAE-91AE-BF68-A09A-749E947989F6}" dt="2019-08-08T14:10:11.577" v="38" actId="1076"/>
          <ac:picMkLst>
            <pc:docMk/>
            <pc:sldMk cId="3806699730" sldId="300"/>
            <ac:picMk id="22532" creationId="{B3003011-E644-47C7-B285-5FEB7120B077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0:15.655" v="40" actId="1076"/>
          <ac:picMkLst>
            <pc:docMk/>
            <pc:sldMk cId="3806699730" sldId="300"/>
            <ac:picMk id="22533" creationId="{00CF307D-2AB1-4F99-BBD5-C1F935DFD64E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0:14.296" v="39" actId="1076"/>
          <ac:picMkLst>
            <pc:docMk/>
            <pc:sldMk cId="3806699730" sldId="300"/>
            <ac:picMk id="22534" creationId="{6F2C94D5-62E9-48EE-851E-1D44987E1DF0}"/>
          </ac:picMkLst>
        </pc:picChg>
      </pc:sldChg>
      <pc:sldChg chg="addSp delSp modSp add">
        <pc:chgData name="Frances Meek" userId="S::f.meek@nutrition.org.uk::f3af35cc-3229-46e1-af36-3525661cfbd3" providerId="AD" clId="Web-{5810AFAE-91AE-BF68-A09A-749E947989F6}" dt="2019-08-08T14:11:23.202" v="55" actId="1076"/>
        <pc:sldMkLst>
          <pc:docMk/>
          <pc:sldMk cId="88177773" sldId="301"/>
        </pc:sldMkLst>
        <pc:spChg chg="add mod">
          <ac:chgData name="Frances Meek" userId="S::f.meek@nutrition.org.uk::f3af35cc-3229-46e1-af36-3525661cfbd3" providerId="AD" clId="Web-{5810AFAE-91AE-BF68-A09A-749E947989F6}" dt="2019-08-08T14:11:23.202" v="55" actId="1076"/>
          <ac:spMkLst>
            <pc:docMk/>
            <pc:sldMk cId="88177773" sldId="301"/>
            <ac:spMk id="2" creationId="{06AE9DDB-84BE-4DE7-8557-E132B549AB85}"/>
          </ac:spMkLst>
        </pc:spChg>
        <pc:spChg chg="del">
          <ac:chgData name="Frances Meek" userId="S::f.meek@nutrition.org.uk::f3af35cc-3229-46e1-af36-3525661cfbd3" providerId="AD" clId="Web-{5810AFAE-91AE-BF68-A09A-749E947989F6}" dt="2019-08-08T14:10:53.124" v="47"/>
          <ac:spMkLst>
            <pc:docMk/>
            <pc:sldMk cId="88177773" sldId="301"/>
            <ac:spMk id="23555" creationId="{D90F4550-1B3B-4AF1-9677-F8926D2CB3BC}"/>
          </ac:spMkLst>
        </pc:spChg>
        <pc:spChg chg="mod">
          <ac:chgData name="Frances Meek" userId="S::f.meek@nutrition.org.uk::f3af35cc-3229-46e1-af36-3525661cfbd3" providerId="AD" clId="Web-{5810AFAE-91AE-BF68-A09A-749E947989F6}" dt="2019-08-08T14:11:08.546" v="51" actId="1076"/>
          <ac:spMkLst>
            <pc:docMk/>
            <pc:sldMk cId="88177773" sldId="301"/>
            <ac:spMk id="23559" creationId="{78B2B5C3-870F-4434-A5AA-E1D7972B5349}"/>
          </ac:spMkLst>
        </pc:spChg>
        <pc:spChg chg="mod">
          <ac:chgData name="Frances Meek" userId="S::f.meek@nutrition.org.uk::f3af35cc-3229-46e1-af36-3525661cfbd3" providerId="AD" clId="Web-{5810AFAE-91AE-BF68-A09A-749E947989F6}" dt="2019-08-08T14:11:15.312" v="53" actId="1076"/>
          <ac:spMkLst>
            <pc:docMk/>
            <pc:sldMk cId="88177773" sldId="301"/>
            <ac:spMk id="23560" creationId="{A4D7BC99-9AE3-4E94-9D92-73EDE6F6438F}"/>
          </ac:spMkLst>
        </pc:spChg>
        <pc:spChg chg="mod">
          <ac:chgData name="Frances Meek" userId="S::f.meek@nutrition.org.uk::f3af35cc-3229-46e1-af36-3525661cfbd3" providerId="AD" clId="Web-{5810AFAE-91AE-BF68-A09A-749E947989F6}" dt="2019-08-08T14:11:11.828" v="52" actId="1076"/>
          <ac:spMkLst>
            <pc:docMk/>
            <pc:sldMk cId="88177773" sldId="301"/>
            <ac:spMk id="23561" creationId="{5C3FDE7A-15ED-4CB0-95FB-D58DAA6D8E1F}"/>
          </ac:spMkLst>
        </pc:spChg>
        <pc:picChg chg="mod">
          <ac:chgData name="Frances Meek" userId="S::f.meek@nutrition.org.uk::f3af35cc-3229-46e1-af36-3525661cfbd3" providerId="AD" clId="Web-{5810AFAE-91AE-BF68-A09A-749E947989F6}" dt="2019-08-08T14:11:01.796" v="48" actId="1076"/>
          <ac:picMkLst>
            <pc:docMk/>
            <pc:sldMk cId="88177773" sldId="301"/>
            <ac:picMk id="23556" creationId="{36B61FBE-30D0-4DC1-A8C5-B6035B79329E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1:03.155" v="49" actId="1076"/>
          <ac:picMkLst>
            <pc:docMk/>
            <pc:sldMk cId="88177773" sldId="301"/>
            <ac:picMk id="23557" creationId="{2390CFC6-FA62-4450-9B65-FDE9AC3FC3FF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1:05.171" v="50" actId="1076"/>
          <ac:picMkLst>
            <pc:docMk/>
            <pc:sldMk cId="88177773" sldId="301"/>
            <ac:picMk id="23558" creationId="{8CAF0B45-0625-42B1-8A06-740AAD94DD0E}"/>
          </ac:picMkLst>
        </pc:picChg>
      </pc:sldChg>
      <pc:sldChg chg="addSp delSp modSp add">
        <pc:chgData name="Frances Meek" userId="S::f.meek@nutrition.org.uk::f3af35cc-3229-46e1-af36-3525661cfbd3" providerId="AD" clId="Web-{5810AFAE-91AE-BF68-A09A-749E947989F6}" dt="2019-08-08T14:12:15.484" v="70" actId="1076"/>
        <pc:sldMkLst>
          <pc:docMk/>
          <pc:sldMk cId="3057949839" sldId="302"/>
        </pc:sldMkLst>
        <pc:spChg chg="add mod">
          <ac:chgData name="Frances Meek" userId="S::f.meek@nutrition.org.uk::f3af35cc-3229-46e1-af36-3525661cfbd3" providerId="AD" clId="Web-{5810AFAE-91AE-BF68-A09A-749E947989F6}" dt="2019-08-08T14:12:15.484" v="70" actId="1076"/>
          <ac:spMkLst>
            <pc:docMk/>
            <pc:sldMk cId="3057949839" sldId="302"/>
            <ac:spMk id="2" creationId="{62A06B3F-29A9-4576-95E4-4CA2EB0943EF}"/>
          </ac:spMkLst>
        </pc:spChg>
        <pc:spChg chg="del mod">
          <ac:chgData name="Frances Meek" userId="S::f.meek@nutrition.org.uk::f3af35cc-3229-46e1-af36-3525661cfbd3" providerId="AD" clId="Web-{5810AFAE-91AE-BF68-A09A-749E947989F6}" dt="2019-08-08T14:11:40.203" v="60"/>
          <ac:spMkLst>
            <pc:docMk/>
            <pc:sldMk cId="3057949839" sldId="302"/>
            <ac:spMk id="24579" creationId="{04A3417D-FF8E-41A8-B4EF-2B312038FCDC}"/>
          </ac:spMkLst>
        </pc:spChg>
        <pc:spChg chg="mod">
          <ac:chgData name="Frances Meek" userId="S::f.meek@nutrition.org.uk::f3af35cc-3229-46e1-af36-3525661cfbd3" providerId="AD" clId="Web-{5810AFAE-91AE-BF68-A09A-749E947989F6}" dt="2019-08-08T14:11:48.093" v="64" actId="1076"/>
          <ac:spMkLst>
            <pc:docMk/>
            <pc:sldMk cId="3057949839" sldId="302"/>
            <ac:spMk id="24583" creationId="{3E1B47A4-7B38-434C-9220-24DE8BFF5343}"/>
          </ac:spMkLst>
        </pc:spChg>
        <pc:spChg chg="mod">
          <ac:chgData name="Frances Meek" userId="S::f.meek@nutrition.org.uk::f3af35cc-3229-46e1-af36-3525661cfbd3" providerId="AD" clId="Web-{5810AFAE-91AE-BF68-A09A-749E947989F6}" dt="2019-08-08T14:11:52.953" v="66" actId="1076"/>
          <ac:spMkLst>
            <pc:docMk/>
            <pc:sldMk cId="3057949839" sldId="302"/>
            <ac:spMk id="24584" creationId="{3B7F53D4-D065-4339-8A06-54195836A6AE}"/>
          </ac:spMkLst>
        </pc:spChg>
        <pc:spChg chg="mod">
          <ac:chgData name="Frances Meek" userId="S::f.meek@nutrition.org.uk::f3af35cc-3229-46e1-af36-3525661cfbd3" providerId="AD" clId="Web-{5810AFAE-91AE-BF68-A09A-749E947989F6}" dt="2019-08-08T14:11:50.515" v="65" actId="1076"/>
          <ac:spMkLst>
            <pc:docMk/>
            <pc:sldMk cId="3057949839" sldId="302"/>
            <ac:spMk id="24585" creationId="{D159E772-2EB4-40BB-9378-9EF4E48FD938}"/>
          </ac:spMkLst>
        </pc:spChg>
        <pc:picChg chg="mod">
          <ac:chgData name="Frances Meek" userId="S::f.meek@nutrition.org.uk::f3af35cc-3229-46e1-af36-3525661cfbd3" providerId="AD" clId="Web-{5810AFAE-91AE-BF68-A09A-749E947989F6}" dt="2019-08-08T14:11:42.015" v="61" actId="1076"/>
          <ac:picMkLst>
            <pc:docMk/>
            <pc:sldMk cId="3057949839" sldId="302"/>
            <ac:picMk id="24580" creationId="{2525483D-3B49-42B9-A422-509C3B2741EF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1:45.593" v="63" actId="1076"/>
          <ac:picMkLst>
            <pc:docMk/>
            <pc:sldMk cId="3057949839" sldId="302"/>
            <ac:picMk id="24581" creationId="{8792FC02-59D9-40F0-A332-7931D275CD07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1:43.859" v="62" actId="1076"/>
          <ac:picMkLst>
            <pc:docMk/>
            <pc:sldMk cId="3057949839" sldId="302"/>
            <ac:picMk id="24582" creationId="{B5BA6934-DFE5-431A-8AD1-5AEE18EC70F0}"/>
          </ac:picMkLst>
        </pc:picChg>
      </pc:sldChg>
      <pc:sldChg chg="add del">
        <pc:chgData name="Frances Meek" userId="S::f.meek@nutrition.org.uk::f3af35cc-3229-46e1-af36-3525661cfbd3" providerId="AD" clId="Web-{5810AFAE-91AE-BF68-A09A-749E947989F6}" dt="2019-08-08T14:12:03.141" v="68"/>
        <pc:sldMkLst>
          <pc:docMk/>
          <pc:sldMk cId="2287077540" sldId="303"/>
        </pc:sldMkLst>
      </pc:sldChg>
      <pc:sldChg chg="addSp delSp modSp add">
        <pc:chgData name="Frances Meek" userId="S::f.meek@nutrition.org.uk::f3af35cc-3229-46e1-af36-3525661cfbd3" providerId="AD" clId="Web-{5810AFAE-91AE-BF68-A09A-749E947989F6}" dt="2019-08-08T14:12:59.968" v="82" actId="1076"/>
        <pc:sldMkLst>
          <pc:docMk/>
          <pc:sldMk cId="2382750889" sldId="303"/>
        </pc:sldMkLst>
        <pc:spChg chg="add mod">
          <ac:chgData name="Frances Meek" userId="S::f.meek@nutrition.org.uk::f3af35cc-3229-46e1-af36-3525661cfbd3" providerId="AD" clId="Web-{5810AFAE-91AE-BF68-A09A-749E947989F6}" dt="2019-08-08T14:12:59.968" v="82" actId="1076"/>
          <ac:spMkLst>
            <pc:docMk/>
            <pc:sldMk cId="2382750889" sldId="303"/>
            <ac:spMk id="2" creationId="{97FABCD6-B14D-4C9B-9350-C03868535173}"/>
          </ac:spMkLst>
        </pc:spChg>
        <pc:spChg chg="del">
          <ac:chgData name="Frances Meek" userId="S::f.meek@nutrition.org.uk::f3af35cc-3229-46e1-af36-3525661cfbd3" providerId="AD" clId="Web-{5810AFAE-91AE-BF68-A09A-749E947989F6}" dt="2019-08-08T14:12:29.687" v="73"/>
          <ac:spMkLst>
            <pc:docMk/>
            <pc:sldMk cId="2382750889" sldId="303"/>
            <ac:spMk id="25603" creationId="{63E53126-4191-4895-B8A9-4602940FA9CC}"/>
          </ac:spMkLst>
        </pc:spChg>
        <pc:spChg chg="mod">
          <ac:chgData name="Frances Meek" userId="S::f.meek@nutrition.org.uk::f3af35cc-3229-46e1-af36-3525661cfbd3" providerId="AD" clId="Web-{5810AFAE-91AE-BF68-A09A-749E947989F6}" dt="2019-08-08T14:12:43.515" v="78" actId="1076"/>
          <ac:spMkLst>
            <pc:docMk/>
            <pc:sldMk cId="2382750889" sldId="303"/>
            <ac:spMk id="25607" creationId="{EA0234DB-7662-4128-A959-C8E7C450090D}"/>
          </ac:spMkLst>
        </pc:spChg>
        <pc:spChg chg="mod">
          <ac:chgData name="Frances Meek" userId="S::f.meek@nutrition.org.uk::f3af35cc-3229-46e1-af36-3525661cfbd3" providerId="AD" clId="Web-{5810AFAE-91AE-BF68-A09A-749E947989F6}" dt="2019-08-08T14:12:48.922" v="80" actId="1076"/>
          <ac:spMkLst>
            <pc:docMk/>
            <pc:sldMk cId="2382750889" sldId="303"/>
            <ac:spMk id="25608" creationId="{066BE6C0-0E24-49FA-8737-99932CE90308}"/>
          </ac:spMkLst>
        </pc:spChg>
        <pc:spChg chg="mod">
          <ac:chgData name="Frances Meek" userId="S::f.meek@nutrition.org.uk::f3af35cc-3229-46e1-af36-3525661cfbd3" providerId="AD" clId="Web-{5810AFAE-91AE-BF68-A09A-749E947989F6}" dt="2019-08-08T14:12:46.672" v="79" actId="1076"/>
          <ac:spMkLst>
            <pc:docMk/>
            <pc:sldMk cId="2382750889" sldId="303"/>
            <ac:spMk id="25609" creationId="{4962830B-DF8B-4AA0-A5A1-5FA25EA8AF41}"/>
          </ac:spMkLst>
        </pc:spChg>
        <pc:picChg chg="mod">
          <ac:chgData name="Frances Meek" userId="S::f.meek@nutrition.org.uk::f3af35cc-3229-46e1-af36-3525661cfbd3" providerId="AD" clId="Web-{5810AFAE-91AE-BF68-A09A-749E947989F6}" dt="2019-08-08T14:12:40.109" v="77" actId="1076"/>
          <ac:picMkLst>
            <pc:docMk/>
            <pc:sldMk cId="2382750889" sldId="303"/>
            <ac:picMk id="25604" creationId="{419D89B9-97ED-4D35-BFDB-E448234378A9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2:33.671" v="75" actId="1076"/>
          <ac:picMkLst>
            <pc:docMk/>
            <pc:sldMk cId="2382750889" sldId="303"/>
            <ac:picMk id="25605" creationId="{5BFB60C7-09E9-4ABC-8444-F3321D5F3B8E}"/>
          </ac:picMkLst>
        </pc:picChg>
        <pc:picChg chg="mod">
          <ac:chgData name="Frances Meek" userId="S::f.meek@nutrition.org.uk::f3af35cc-3229-46e1-af36-3525661cfbd3" providerId="AD" clId="Web-{5810AFAE-91AE-BF68-A09A-749E947989F6}" dt="2019-08-08T14:12:31.953" v="74" actId="1076"/>
          <ac:picMkLst>
            <pc:docMk/>
            <pc:sldMk cId="2382750889" sldId="303"/>
            <ac:picMk id="25606" creationId="{E6825DE7-C114-4C16-98FA-EE51A209DD2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8122-7A4E-4B60-8F7F-9F0B2D65D6E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AEF6-F195-4150-BCB5-0858F7245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6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20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Traceability of red meat – from farm to fork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Traceability of red meat – from farm to fork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376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 consumers want?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09706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Consumers have many things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when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buying food, such as: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price;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quantity;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quality;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diet and health issues;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marketing e.g. product brands, campaigns. </a:t>
            </a:r>
          </a:p>
          <a:p>
            <a:pPr marL="0" indent="0" algn="just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Consumers also want to know that the food they buy is safe to eat and, for some, that animal welfare and the environment have been taken into account.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980" y="1923798"/>
            <a:ext cx="3078267" cy="39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Traceability from farm to fork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467182"/>
            <a:ext cx="7263523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traceability from farm to fork is important when considering the safe production of our food. Any movement of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cattle, pigs, sheep, goats or deer must be done under licence.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Bovine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farm animals (cattle) wear ear tags to ensure traceability. 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ear tag number of an animal is linked to its own personal passport.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passport details information of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parentage, birth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all movements an animal undertakes up to slaughter.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is recorded electronically making it easily accessible at any time when the information is needed. </a:t>
            </a:r>
          </a:p>
          <a:p>
            <a:pPr marL="0" indent="0" algn="just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000" dirty="0"/>
          </a:p>
        </p:txBody>
      </p:sp>
      <p:pic>
        <p:nvPicPr>
          <p:cNvPr id="4" name="Picture 2" descr="http://assets.fwi.co.uk/ear-tags%C2%A9TS-615x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2" r="45013"/>
          <a:stretch>
            <a:fillRect/>
          </a:stretch>
        </p:blipFill>
        <p:spPr bwMode="auto">
          <a:xfrm>
            <a:off x="10118802" y="4001384"/>
            <a:ext cx="1430531" cy="205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9264" y="1837768"/>
            <a:ext cx="1592916" cy="21931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164937" y="2089736"/>
            <a:ext cx="1052832" cy="2367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53124" y="1882406"/>
            <a:ext cx="131011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 corresponds to the ear tag of the animal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Traceability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349124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Once the animal is slaughtered, the carcass is tagged. The tag includes details of the animal’s individual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 tag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number from which we are able to pin-point which farm the animal is from.</a:t>
            </a:r>
          </a:p>
          <a:p>
            <a:pPr marL="0" indent="0" algn="just">
              <a:buNone/>
            </a:pPr>
            <a:endParaRPr lang="en-GB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087283" y="2475236"/>
            <a:ext cx="3554208" cy="3103701"/>
            <a:chOff x="8087283" y="2584420"/>
            <a:chExt cx="3554208" cy="31037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64" r="10825" b="5675"/>
            <a:stretch>
              <a:fillRect/>
            </a:stretch>
          </p:blipFill>
          <p:spPr bwMode="auto">
            <a:xfrm>
              <a:off x="8406112" y="3481465"/>
              <a:ext cx="3146425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9061581" y="3040234"/>
              <a:ext cx="0" cy="749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8087283" y="2584420"/>
              <a:ext cx="25050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Cattle passport number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0044466" y="4980235"/>
              <a:ext cx="15970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Batch number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0389105" y="4186155"/>
              <a:ext cx="0" cy="812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8359817" y="5140009"/>
              <a:ext cx="9191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Grade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8698922" y="4461035"/>
              <a:ext cx="0" cy="6810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0514048" y="2602531"/>
              <a:ext cx="11274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Weight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1091601" y="3040234"/>
              <a:ext cx="0" cy="6651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Traceability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051683" cy="9645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batch/unique reference number, which can be found on the carcass tag, is used throughout the production process to follow the movements of a product at each point of the supply chain.</a:t>
            </a:r>
          </a:p>
          <a:p>
            <a:pPr marL="0" indent="0" algn="just">
              <a:buNone/>
            </a:pPr>
            <a:endParaRPr lang="en-GB" sz="2000" dirty="0"/>
          </a:p>
        </p:txBody>
      </p:sp>
      <p:pic>
        <p:nvPicPr>
          <p:cNvPr id="4" name="Picture 2" descr="http://www.globalmeatnews.com/var/plain_site/storage/images/publications/food-beverage-nutrition/globalmeatnews.com/industry-markets/meat-goes-mobile-with-wolf-smartphone-innovation/11355865-1-eng-GB/Meat-goes-mobile-with-Wolf-smartphone-innov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60" r="15594"/>
          <a:stretch>
            <a:fillRect/>
          </a:stretch>
        </p:blipFill>
        <p:spPr bwMode="auto">
          <a:xfrm>
            <a:off x="5099382" y="3603309"/>
            <a:ext cx="2373346" cy="24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UK batch numbers traceability bee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54" r="40234"/>
          <a:stretch>
            <a:fillRect/>
          </a:stretch>
        </p:blipFill>
        <p:spPr bwMode="auto">
          <a:xfrm>
            <a:off x="1849120" y="3576320"/>
            <a:ext cx="2270041" cy="2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evron 5"/>
          <p:cNvSpPr/>
          <p:nvPr/>
        </p:nvSpPr>
        <p:spPr>
          <a:xfrm>
            <a:off x="4396928" y="4072590"/>
            <a:ext cx="397323" cy="1034399"/>
          </a:xfrm>
          <a:prstGeom prst="chevron">
            <a:avLst/>
          </a:prstGeom>
          <a:solidFill>
            <a:schemeClr val="accent2"/>
          </a:solidFill>
          <a:ln w="57150">
            <a:solidFill>
              <a:srgbClr val="ED6B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752770" y="4163077"/>
            <a:ext cx="395868" cy="1034398"/>
          </a:xfrm>
          <a:prstGeom prst="chevron">
            <a:avLst/>
          </a:prstGeom>
          <a:solidFill>
            <a:schemeClr val="accent2"/>
          </a:solidFill>
          <a:ln w="57150">
            <a:solidFill>
              <a:srgbClr val="ED6B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4" descr="https://offallygood.files.wordpress.com/2012/08/jp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70" t="14384" r="-2"/>
          <a:stretch>
            <a:fillRect/>
          </a:stretch>
        </p:blipFill>
        <p:spPr bwMode="auto">
          <a:xfrm>
            <a:off x="8428296" y="3656614"/>
            <a:ext cx="2190492" cy="24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17196" y="6087953"/>
            <a:ext cx="2101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Carcass tag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395" y="6087953"/>
            <a:ext cx="2513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Reference number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9381" y="6097726"/>
            <a:ext cx="25745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Reference number</a:t>
            </a:r>
          </a:p>
        </p:txBody>
      </p:sp>
    </p:spTree>
    <p:extLst>
      <p:ext uri="{BB962C8B-B14F-4D97-AF65-F5344CB8AC3E}">
        <p14:creationId xmlns:p14="http://schemas.microsoft.com/office/powerpoint/2010/main" val="30212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Abattoirs – safe and humane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02564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Abattoirs are legally required to ensure that the animals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treated to high welfare standards throughout the process. Humane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slaughter is ensured by protecting animals from avoidable excitement, pain or suffering.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be trained and the facilities provide adequate ventilation, light and shelter to protect from adverse weather conditions.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Abattoirs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also audited and inspected to check they meet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food hygiene and safety standards.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087" y="2329924"/>
            <a:ext cx="1255410" cy="189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475" y="2329924"/>
            <a:ext cx="1307175" cy="17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168" y="4220093"/>
            <a:ext cx="2495676" cy="12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does the meat label tell us?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43" t="3799" r="8263"/>
          <a:stretch>
            <a:fillRect/>
          </a:stretch>
        </p:blipFill>
        <p:spPr bwMode="auto">
          <a:xfrm>
            <a:off x="1169274" y="2283798"/>
            <a:ext cx="2671698" cy="366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4"/>
          <p:cNvSpPr txBox="1">
            <a:spLocks noChangeArrowheads="1"/>
          </p:cNvSpPr>
          <p:nvPr/>
        </p:nvSpPr>
        <p:spPr bwMode="auto">
          <a:xfrm>
            <a:off x="5891286" y="2072452"/>
            <a:ext cx="6034795" cy="16312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Country of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slaughter </a:t>
            </a:r>
            <a:r>
              <a:rPr lang="en-GB" altLang="en-US" sz="2000" dirty="0" smtClean="0">
                <a:latin typeface="Arial" panose="020B0604020202020204" pitchFamily="34" charset="0"/>
              </a:rPr>
              <a:t>(s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number)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of origin	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Handling information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		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safety information</a:t>
            </a:r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33" t="24341" r="28891" b="42984"/>
          <a:stretch/>
        </p:blipFill>
        <p:spPr>
          <a:xfrm rot="19327340">
            <a:off x="2728642" y="3349936"/>
            <a:ext cx="2498960" cy="2498960"/>
          </a:xfrm>
          <a:prstGeom prst="rect">
            <a:avLst/>
          </a:prstGeom>
          <a:ln w="76200">
            <a:solidFill>
              <a:srgbClr val="33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198547" y="3945115"/>
            <a:ext cx="2626721" cy="307777"/>
            <a:chOff x="4932040" y="2288200"/>
            <a:chExt cx="2627068" cy="307125"/>
          </a:xfrm>
        </p:grpSpPr>
        <p:sp>
          <p:nvSpPr>
            <p:cNvPr id="8" name="TextBox 35"/>
            <p:cNvSpPr txBox="1">
              <a:spLocks noChangeArrowheads="1"/>
            </p:cNvSpPr>
            <p:nvPr/>
          </p:nvSpPr>
          <p:spPr bwMode="auto">
            <a:xfrm>
              <a:off x="6359583" y="2288200"/>
              <a:ext cx="1199525" cy="307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Born/Reared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932040" y="2492555"/>
              <a:ext cx="1430527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7104901" y="3751125"/>
            <a:ext cx="3982198" cy="2612025"/>
            <a:chOff x="4896126" y="2985109"/>
            <a:chExt cx="7075542" cy="6980353"/>
          </a:xfrm>
        </p:grpSpPr>
        <p:pic>
          <p:nvPicPr>
            <p:cNvPr id="11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234"/>
            <a:stretch>
              <a:fillRect/>
            </a:stretch>
          </p:blipFill>
          <p:spPr bwMode="auto">
            <a:xfrm>
              <a:off x="4896126" y="2985109"/>
              <a:ext cx="4170291" cy="565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3"/>
            <p:cNvSpPr txBox="1">
              <a:spLocks noChangeArrowheads="1"/>
            </p:cNvSpPr>
            <p:nvPr/>
          </p:nvSpPr>
          <p:spPr bwMode="auto">
            <a:xfrm>
              <a:off x="5202735" y="7991463"/>
              <a:ext cx="6768933" cy="1973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algn="just" eaLnBrk="1" hangingPunct="1"/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 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product </a:t>
              </a:r>
              <a:r>
                <a:rPr lang="en-US" alt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can be traced back 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to its last place of processing and </a:t>
              </a:r>
              <a:r>
                <a:rPr lang="en-US" alt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audits identify where 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its been </a:t>
              </a:r>
              <a:r>
                <a:rPr lang="en-US" alt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farmed or produced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3840973" y="5195942"/>
            <a:ext cx="2654323" cy="1070245"/>
            <a:chOff x="4716016" y="3926283"/>
            <a:chExt cx="2655099" cy="1567977"/>
          </a:xfrm>
        </p:grpSpPr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4716016" y="3926283"/>
              <a:ext cx="1152128" cy="1290503"/>
              <a:chOff x="3943966" y="3871886"/>
              <a:chExt cx="1152128" cy="1290503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3967786" y="3871886"/>
                <a:ext cx="4763" cy="1291483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943966" y="5163369"/>
                <a:ext cx="1152862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43"/>
            <p:cNvSpPr txBox="1">
              <a:spLocks noChangeArrowheads="1"/>
            </p:cNvSpPr>
            <p:nvPr/>
          </p:nvSpPr>
          <p:spPr bwMode="auto">
            <a:xfrm>
              <a:off x="5900411" y="5020803"/>
              <a:ext cx="1470704" cy="4734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Cutting</a:t>
              </a:r>
              <a:r>
                <a:rPr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location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89389" y="5151714"/>
            <a:ext cx="1669109" cy="1141850"/>
            <a:chOff x="2740025" y="4945062"/>
            <a:chExt cx="1669109" cy="1141850"/>
          </a:xfrm>
        </p:grpSpPr>
        <p:sp>
          <p:nvSpPr>
            <p:cNvPr id="22" name="TextBox 37"/>
            <p:cNvSpPr txBox="1">
              <a:spLocks noChangeArrowheads="1"/>
            </p:cNvSpPr>
            <p:nvPr/>
          </p:nvSpPr>
          <p:spPr bwMode="auto">
            <a:xfrm>
              <a:off x="2740025" y="5779135"/>
              <a:ext cx="1149674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Slaughtered</a:t>
              </a:r>
            </a:p>
          </p:txBody>
        </p:sp>
        <p:grpSp>
          <p:nvGrpSpPr>
            <p:cNvPr id="23" name="Group 38"/>
            <p:cNvGrpSpPr>
              <a:grpSpLocks/>
            </p:cNvGrpSpPr>
            <p:nvPr/>
          </p:nvGrpSpPr>
          <p:grpSpPr bwMode="auto">
            <a:xfrm flipH="1">
              <a:off x="3908749" y="4945062"/>
              <a:ext cx="500385" cy="992188"/>
              <a:chOff x="3913740" y="3892622"/>
              <a:chExt cx="1189493" cy="216005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3947702" y="3892622"/>
                <a:ext cx="22642" cy="2132399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913740" y="6043470"/>
                <a:ext cx="1189493" cy="9202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4554447" y="4630028"/>
            <a:ext cx="2487506" cy="1205500"/>
            <a:chOff x="4740602" y="3084942"/>
            <a:chExt cx="2486815" cy="1976891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4740602" y="4226163"/>
              <a:ext cx="4762" cy="83567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48"/>
            <p:cNvSpPr txBox="1">
              <a:spLocks noChangeArrowheads="1"/>
            </p:cNvSpPr>
            <p:nvPr/>
          </p:nvSpPr>
          <p:spPr bwMode="auto">
            <a:xfrm>
              <a:off x="6134408" y="3084942"/>
              <a:ext cx="1093009" cy="504721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Traceability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4580207" y="4711109"/>
            <a:ext cx="3738880" cy="1099581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rot="10800000" flipV="1">
            <a:off x="8278447" y="4294132"/>
            <a:ext cx="630237" cy="50883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schemeClr val="tx1"/>
                </a:solidFill>
              </a:rPr>
              <a:t>UK 6413</a:t>
            </a:r>
          </a:p>
          <a:p>
            <a:pPr algn="ctr">
              <a:defRPr/>
            </a:pPr>
            <a:r>
              <a:rPr lang="en-US" sz="700" dirty="0">
                <a:solidFill>
                  <a:schemeClr val="tx1"/>
                </a:solidFill>
              </a:rPr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378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required on meat packaging by law?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76012" y="2628906"/>
            <a:ext cx="4293355" cy="3517116"/>
            <a:chOff x="5661186" y="3401003"/>
            <a:chExt cx="3716315" cy="3191015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5661187" y="3401003"/>
              <a:ext cx="3312368" cy="83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Product description/cut</a:t>
              </a: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Product weight</a:t>
              </a: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Storage temperature</a:t>
              </a: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Use by date (best before if frozen)</a:t>
              </a:r>
              <a:b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• Supplier name (on outer packaging, not label)</a:t>
              </a:r>
              <a:b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• Supplier address (on outer packaging, not label)</a:t>
              </a: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5661186" y="4580755"/>
              <a:ext cx="3716315" cy="71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Batch number or traceability code</a:t>
              </a:r>
              <a:b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Country of origin</a:t>
              </a:r>
              <a:b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Country of slaughter/slaughterhouse approval number</a:t>
              </a:r>
              <a:b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8 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of cutting/cutting plant approval number</a:t>
              </a:r>
              <a:b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altLang="en-US" sz="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Country of packing/packing plant number</a:t>
              </a: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5707625" y="5628640"/>
              <a:ext cx="3208165" cy="96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Additional information (not required by law)</a:t>
              </a:r>
              <a:br>
                <a:rPr lang="en-US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10 </a:t>
              </a: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Handling information</a:t>
              </a:r>
              <a:b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 Accreditation scheme mark</a:t>
              </a:r>
              <a:b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alt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 Product safety </a:t>
              </a:r>
              <a:r>
                <a:rPr lang="en-US" alt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</a:p>
            <a:p>
              <a:pPr eaLnBrk="1" hangingPunct="1"/>
              <a:endParaRPr lang="en-US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5728405" y="4708048"/>
            <a:ext cx="1257198" cy="127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7298" y="2070839"/>
            <a:ext cx="6362023" cy="4050819"/>
            <a:chOff x="1234313" y="2064044"/>
            <a:chExt cx="6362023" cy="40508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313" y="2064044"/>
              <a:ext cx="6362023" cy="405081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12160" y="4374919"/>
              <a:ext cx="1242140" cy="121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187545" y="4537447"/>
            <a:ext cx="1242140" cy="121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53" y="4695659"/>
            <a:ext cx="1036090" cy="7770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90274" y="5472726"/>
            <a:ext cx="512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11</a:t>
            </a:r>
            <a:endParaRPr lang="en-GB" sz="800" dirty="0"/>
          </a:p>
        </p:txBody>
      </p:sp>
      <p:sp>
        <p:nvSpPr>
          <p:cNvPr id="21" name="Oval 20"/>
          <p:cNvSpPr/>
          <p:nvPr/>
        </p:nvSpPr>
        <p:spPr>
          <a:xfrm>
            <a:off x="5870448" y="3374216"/>
            <a:ext cx="384047" cy="3656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11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7545" y="3108960"/>
            <a:ext cx="1089740" cy="1272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46" y="2978667"/>
            <a:ext cx="957218" cy="12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assurance schemes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912" y="230255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a number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UK that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high standards of animal welfare along with strict food safety standards and care of the environment.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6" descr="Image result for rspca freedom food assur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547" y="5037045"/>
            <a:ext cx="1042812" cy="15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700" y="3587746"/>
            <a:ext cx="2947709" cy="1138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837" y="3668087"/>
            <a:ext cx="2395554" cy="868926"/>
          </a:xfrm>
          <a:prstGeom prst="rect">
            <a:avLst/>
          </a:prstGeom>
        </p:spPr>
      </p:pic>
      <p:pic>
        <p:nvPicPr>
          <p:cNvPr id="10" name="Picture 10" descr="Image result for quality meats scotla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6495" y="5472878"/>
            <a:ext cx="2505557" cy="6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128" y="5165618"/>
            <a:ext cx="2103452" cy="1376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130" y="5287420"/>
            <a:ext cx="1228725" cy="1228725"/>
          </a:xfrm>
          <a:prstGeom prst="rect">
            <a:avLst/>
          </a:prstGeom>
        </p:spPr>
      </p:pic>
      <p:pic>
        <p:nvPicPr>
          <p:cNvPr id="13" name="Picture 16" descr="Image result for soil association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69" y="3476884"/>
            <a:ext cx="1234649" cy="12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FAW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9691" y="3411667"/>
            <a:ext cx="1644050" cy="1316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9126" y="5163759"/>
            <a:ext cx="2419350" cy="145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9346" y="3621470"/>
            <a:ext cx="1525905" cy="91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1" y="5023256"/>
            <a:ext cx="1139301" cy="15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F4D851-86E2-4C4F-94D3-EF909DAC0F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26A2B-05AC-41B2-A7BB-FA4BF2BB9FB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409cf61-8f5f-4421-9a3e-169c7d6c7b5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089966e-1c9a-40c5-9c65-11a87eb6eb5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5F4CA4-F065-4A50-9C12-E7A616783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586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ヒラギノ角ゴ Pro W3</vt:lpstr>
      <vt:lpstr>Office Theme</vt:lpstr>
      <vt:lpstr>Custom Design</vt:lpstr>
      <vt:lpstr>1_Custom Design</vt:lpstr>
      <vt:lpstr>3_Custom Design</vt:lpstr>
      <vt:lpstr>Traceability of red meat – from farm to fork</vt:lpstr>
      <vt:lpstr>What do consumers want? </vt:lpstr>
      <vt:lpstr>Traceability from farm to fork</vt:lpstr>
      <vt:lpstr>Traceability</vt:lpstr>
      <vt:lpstr>Traceability</vt:lpstr>
      <vt:lpstr>Abattoirs – safe and humane </vt:lpstr>
      <vt:lpstr>What does the meat label tell us? </vt:lpstr>
      <vt:lpstr>What is required on meat packaging by law? </vt:lpstr>
      <vt:lpstr>Food assurance schemes</vt:lpstr>
      <vt:lpstr>Traceability of red meat – from farm to fork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490</cp:revision>
  <cp:lastPrinted>2019-08-09T11:25:56Z</cp:lastPrinted>
  <dcterms:created xsi:type="dcterms:W3CDTF">2018-10-10T09:22:08Z</dcterms:created>
  <dcterms:modified xsi:type="dcterms:W3CDTF">2020-11-05T11:11:26Z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