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7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grain </a:t>
            </a:r>
            <a:r>
              <a:rPr lang="en-US" dirty="0" smtClean="0"/>
              <a:t>chain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grain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4843527" cy="308797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While there are different types of grains, this game focuses on wheat, barley and oats.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Can </a:t>
            </a:r>
            <a:r>
              <a:rPr lang="en-GB" sz="2000" dirty="0"/>
              <a:t>you name the correct grain?</a:t>
            </a:r>
          </a:p>
        </p:txBody>
      </p:sp>
    </p:spTree>
    <p:extLst>
      <p:ext uri="{BB962C8B-B14F-4D97-AF65-F5344CB8AC3E}">
        <p14:creationId xmlns:p14="http://schemas.microsoft.com/office/powerpoint/2010/main" val="14857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grain!</a:t>
            </a:r>
            <a:endParaRPr lang="en-US" dirty="0"/>
          </a:p>
        </p:txBody>
      </p:sp>
      <p:pic>
        <p:nvPicPr>
          <p:cNvPr id="4" name="Picture 3" descr="\\BNF01\Home\ctheobald\Documents\GRAIN CHAIN images\bar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70" y="2159884"/>
            <a:ext cx="6336014" cy="4122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96800" y="2545055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Wheat	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98598" y="3963261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Oats	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6800" y="5281422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Barley	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10964" y="2327554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Barley	</a:t>
            </a:r>
            <a:endParaRPr lang="en-GB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the grain!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18817" y="4934583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Wheat	</a:t>
            </a:r>
            <a:endParaRPr lang="en-GB" sz="2400" b="0" dirty="0">
              <a:solidFill>
                <a:schemeClr val="bg1"/>
              </a:solidFill>
            </a:endParaRPr>
          </a:p>
        </p:txBody>
      </p:sp>
      <p:pic>
        <p:nvPicPr>
          <p:cNvPr id="6" name="Picture 2" descr="\\BNF01\Home\ctheobald\Documents\GRAIN CHAIN images\wh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00" y="2221924"/>
            <a:ext cx="6049456" cy="4024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848055" y="3734533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Oats	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48055" y="2537789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Barley	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68459" y="2488058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Wheat	</a:t>
            </a:r>
            <a:endParaRPr lang="en-GB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the grain!</a:t>
            </a:r>
          </a:p>
        </p:txBody>
      </p:sp>
      <p:pic>
        <p:nvPicPr>
          <p:cNvPr id="5" name="Picture 2" descr="\\BNF01\Home\ctheobald\Documents\GRAIN CHAIN images\O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02" y="2131691"/>
            <a:ext cx="6454685" cy="429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410175" y="2674258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Wheat	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410175" y="3914618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Oats	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10175" y="5114026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Barley	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32185" y="2300009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Oats	</a:t>
            </a:r>
            <a:endParaRPr lang="en-GB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Here’s the grains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13689" y="5477441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	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67260" y="5477441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Oats 	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8388" y="5477441"/>
            <a:ext cx="1640884" cy="7178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Barley	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0"/>
          <a:stretch/>
        </p:blipFill>
        <p:spPr>
          <a:xfrm>
            <a:off x="3794432" y="3305186"/>
            <a:ext cx="1512404" cy="2055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4103" r="12640" b="19292"/>
          <a:stretch/>
        </p:blipFill>
        <p:spPr>
          <a:xfrm flipH="1">
            <a:off x="6403914" y="3245605"/>
            <a:ext cx="1089990" cy="2069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88" y="3245605"/>
            <a:ext cx="1399126" cy="2031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6" b="10817"/>
          <a:stretch/>
        </p:blipFill>
        <p:spPr>
          <a:xfrm>
            <a:off x="8591526" y="1990245"/>
            <a:ext cx="2412850" cy="12920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22185"/>
          <a:stretch/>
        </p:blipFill>
        <p:spPr>
          <a:xfrm>
            <a:off x="5800570" y="1954559"/>
            <a:ext cx="2359092" cy="12976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3577" r="7090" b="13028"/>
          <a:stretch/>
        </p:blipFill>
        <p:spPr>
          <a:xfrm>
            <a:off x="3348281" y="2045007"/>
            <a:ext cx="2095899" cy="1207196"/>
          </a:xfrm>
          <a:prstGeom prst="rect">
            <a:avLst/>
          </a:prstGeom>
        </p:spPr>
      </p:pic>
      <p:sp>
        <p:nvSpPr>
          <p:cNvPr id="19" name="Pentagon 18"/>
          <p:cNvSpPr/>
          <p:nvPr/>
        </p:nvSpPr>
        <p:spPr>
          <a:xfrm>
            <a:off x="1169274" y="5530896"/>
            <a:ext cx="1740310" cy="66439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1142397" y="4000610"/>
            <a:ext cx="1740310" cy="66439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plant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1169274" y="2304067"/>
            <a:ext cx="1740310" cy="66439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grain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made from wheat?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0"/>
          <a:stretch/>
        </p:blipFill>
        <p:spPr>
          <a:xfrm>
            <a:off x="896220" y="2767932"/>
            <a:ext cx="2761380" cy="37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3577" r="7090" b="13028"/>
          <a:stretch/>
        </p:blipFill>
        <p:spPr>
          <a:xfrm>
            <a:off x="3452867" y="4644182"/>
            <a:ext cx="3048625" cy="17559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69274" y="2283798"/>
            <a:ext cx="5229659" cy="571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000" b="0" dirty="0" smtClean="0">
                <a:solidFill>
                  <a:schemeClr val="tx1"/>
                </a:solidFill>
              </a:rPr>
              <a:t>Name five items.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6439" r="8767" b="5523"/>
          <a:stretch/>
        </p:blipFill>
        <p:spPr>
          <a:xfrm>
            <a:off x="6115792" y="2654662"/>
            <a:ext cx="2009647" cy="1313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8"/>
          <a:stretch/>
        </p:blipFill>
        <p:spPr>
          <a:xfrm>
            <a:off x="8065584" y="2870603"/>
            <a:ext cx="2184503" cy="1097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7351" r="5967" b="8172"/>
          <a:stretch/>
        </p:blipFill>
        <p:spPr>
          <a:xfrm>
            <a:off x="10189818" y="2688508"/>
            <a:ext cx="1607873" cy="1249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50" y="4170234"/>
            <a:ext cx="1778453" cy="1515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79" y="4161756"/>
            <a:ext cx="2265333" cy="15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made from oats?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 t="7533" r="16204"/>
          <a:stretch/>
        </p:blipFill>
        <p:spPr>
          <a:xfrm>
            <a:off x="8134597" y="1931052"/>
            <a:ext cx="2407829" cy="217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r="12207"/>
          <a:stretch/>
        </p:blipFill>
        <p:spPr>
          <a:xfrm>
            <a:off x="7603795" y="4417621"/>
            <a:ext cx="1870125" cy="1617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1" t="16771" r="14359" b="8434"/>
          <a:stretch/>
        </p:blipFill>
        <p:spPr>
          <a:xfrm>
            <a:off x="9766819" y="4348710"/>
            <a:ext cx="2244910" cy="168682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69274" y="2283798"/>
            <a:ext cx="5229659" cy="571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000" b="0" dirty="0" smtClean="0">
                <a:solidFill>
                  <a:schemeClr val="tx1"/>
                </a:solidFill>
              </a:rPr>
              <a:t>Name three items.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4103" r="12640" b="19292"/>
          <a:stretch/>
        </p:blipFill>
        <p:spPr>
          <a:xfrm flipH="1">
            <a:off x="1256059" y="2750187"/>
            <a:ext cx="1957822" cy="3717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22185"/>
          <a:stretch/>
        </p:blipFill>
        <p:spPr>
          <a:xfrm>
            <a:off x="4033349" y="4417622"/>
            <a:ext cx="3171042" cy="174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made from barley?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69274" y="2283798"/>
            <a:ext cx="5229659" cy="571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GB" sz="2000" b="0" dirty="0" smtClean="0">
                <a:solidFill>
                  <a:schemeClr val="tx1"/>
                </a:solidFill>
              </a:rPr>
              <a:t>Name a range of dishes.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9" b="14511"/>
          <a:stretch/>
        </p:blipFill>
        <p:spPr>
          <a:xfrm>
            <a:off x="9649183" y="3883231"/>
            <a:ext cx="2210216" cy="228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14465" r="18414" b="22966"/>
          <a:stretch/>
        </p:blipFill>
        <p:spPr>
          <a:xfrm>
            <a:off x="9691349" y="2147705"/>
            <a:ext cx="2125883" cy="141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8596" r="15600" b="22146"/>
          <a:stretch/>
        </p:blipFill>
        <p:spPr>
          <a:xfrm>
            <a:off x="7053340" y="2933239"/>
            <a:ext cx="2421095" cy="183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342" y="3331029"/>
            <a:ext cx="1870452" cy="2728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306" y="4558937"/>
            <a:ext cx="3113120" cy="16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F9C6E6CA40469EF8D815CB2EEB82" ma:contentTypeVersion="13" ma:contentTypeDescription="Create a new document." ma:contentTypeScope="" ma:versionID="e130adad84ea3ab2135b56c6c336c885">
  <xsd:schema xmlns:xsd="http://www.w3.org/2001/XMLSchema" xmlns:xs="http://www.w3.org/2001/XMLSchema" xmlns:p="http://schemas.microsoft.com/office/2006/metadata/properties" xmlns:ns3="8409cf61-8f5f-4421-9a3e-169c7d6c7b55" xmlns:ns4="3089966e-1c9a-40c5-9c65-11a87eb6eb54" targetNamespace="http://schemas.microsoft.com/office/2006/metadata/properties" ma:root="true" ma:fieldsID="77387c4e1bf2321a475d1827ccc9247f" ns3:_="" ns4:_="">
    <xsd:import namespace="8409cf61-8f5f-4421-9a3e-169c7d6c7b55"/>
    <xsd:import namespace="3089966e-1c9a-40c5-9c65-11a87eb6eb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cf61-8f5f-4421-9a3e-169c7d6c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9966e-1c9a-40c5-9c65-11a87eb6e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F4F491-91BF-4A14-89D3-6EB0EF734F3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409cf61-8f5f-4421-9a3e-169c7d6c7b55"/>
    <ds:schemaRef ds:uri="http://purl.org/dc/terms/"/>
    <ds:schemaRef ds:uri="http://schemas.openxmlformats.org/package/2006/metadata/core-properties"/>
    <ds:schemaRef ds:uri="3089966e-1c9a-40c5-9c65-11a87eb6eb5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84B6D7-7468-4EA6-96B7-386BA275A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C7290B-0D88-4D95-B65E-CCA357A87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9cf61-8f5f-4421-9a3e-169c7d6c7b55"/>
    <ds:schemaRef ds:uri="3089966e-1c9a-40c5-9c65-11a87eb6e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123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Aller</vt:lpstr>
      <vt:lpstr>Arial</vt:lpstr>
      <vt:lpstr>Calibri</vt:lpstr>
      <vt:lpstr>Office Theme</vt:lpstr>
      <vt:lpstr>Custom Design</vt:lpstr>
      <vt:lpstr>1_Custom Design</vt:lpstr>
      <vt:lpstr>3_Custom Design</vt:lpstr>
      <vt:lpstr>The grain chain game</vt:lpstr>
      <vt:lpstr>Name the grain</vt:lpstr>
      <vt:lpstr>Name the grain!</vt:lpstr>
      <vt:lpstr>Name the grain!</vt:lpstr>
      <vt:lpstr>Name the grain!</vt:lpstr>
      <vt:lpstr>Here’s the grains</vt:lpstr>
      <vt:lpstr>What is made from wheat?</vt:lpstr>
      <vt:lpstr>What is made from oats?</vt:lpstr>
      <vt:lpstr>What is made from barley?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24</cp:revision>
  <dcterms:created xsi:type="dcterms:W3CDTF">2018-10-10T09:22:08Z</dcterms:created>
  <dcterms:modified xsi:type="dcterms:W3CDTF">2020-12-03T12:00:49Z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0x0101001778F9C6E6CA40469EF8D815CB2EEB82</vt:lpwstr>
  </property>
</Properties>
</file>