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  <p:sldMasterId id="2147483760" r:id="rId11"/>
    <p:sldMasterId id="2147483762" r:id="rId12"/>
  </p:sldMasterIdLst>
  <p:notesMasterIdLst>
    <p:notesMasterId r:id="rId40"/>
  </p:notesMasterIdLst>
  <p:handoutMasterIdLst>
    <p:handoutMasterId r:id="rId41"/>
  </p:handoutMasterIdLst>
  <p:sldIdLst>
    <p:sldId id="388" r:id="rId13"/>
    <p:sldId id="469" r:id="rId14"/>
    <p:sldId id="470" r:id="rId15"/>
    <p:sldId id="471" r:id="rId16"/>
    <p:sldId id="472" r:id="rId17"/>
    <p:sldId id="473" r:id="rId18"/>
    <p:sldId id="474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66" r:id="rId34"/>
    <p:sldId id="489" r:id="rId35"/>
    <p:sldId id="464" r:id="rId36"/>
    <p:sldId id="409" r:id="rId37"/>
    <p:sldId id="360" r:id="rId38"/>
    <p:sldId id="362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AD3D5-E6EA-4FE4-BE9A-C1AEF0F5C99A}" v="12" dt="2020-12-02T16:10:55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8" d="100"/>
          <a:sy n="18" d="100"/>
        </p:scale>
        <p:origin x="284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" userId="07f4b406-cfdf-44ea-80a5-e7a034eaf81e" providerId="ADAL" clId="{15941A48-307C-4A75-A5C1-3C547916ED74}"/>
    <pc:docChg chg="undo custSel modSld modMainMaster">
      <pc:chgData name="Alex" userId="07f4b406-cfdf-44ea-80a5-e7a034eaf81e" providerId="ADAL" clId="{15941A48-307C-4A75-A5C1-3C547916ED74}" dt="2020-09-22T14:25:15.946" v="7"/>
      <pc:docMkLst>
        <pc:docMk/>
      </pc:docMkLst>
      <pc:sldChg chg="addSp modSp mod">
        <pc:chgData name="Alex" userId="07f4b406-cfdf-44ea-80a5-e7a034eaf81e" providerId="ADAL" clId="{15941A48-307C-4A75-A5C1-3C547916ED74}" dt="2020-09-22T14:25:15.946" v="7"/>
        <pc:sldMkLst>
          <pc:docMk/>
          <pc:sldMk cId="577586337" sldId="484"/>
        </pc:sldMkLst>
        <pc:spChg chg="add mod">
          <ac:chgData name="Alex" userId="07f4b406-cfdf-44ea-80a5-e7a034eaf81e" providerId="ADAL" clId="{15941A48-307C-4A75-A5C1-3C547916ED74}" dt="2020-09-22T14:25:15.946" v="7"/>
          <ac:spMkLst>
            <pc:docMk/>
            <pc:sldMk cId="577586337" sldId="484"/>
            <ac:spMk id="7" creationId="{3CC68FE0-B011-41EB-98F7-DDC3E9EBDFB9}"/>
          </ac:spMkLst>
        </pc:spChg>
        <pc:picChg chg="add mod">
          <ac:chgData name="Alex" userId="07f4b406-cfdf-44ea-80a5-e7a034eaf81e" providerId="ADAL" clId="{15941A48-307C-4A75-A5C1-3C547916ED74}" dt="2020-09-22T14:25:08.211" v="2" actId="1076"/>
          <ac:picMkLst>
            <pc:docMk/>
            <pc:sldMk cId="577586337" sldId="484"/>
            <ac:picMk id="5" creationId="{E3B94A2F-81F6-41C0-B19A-565DD36BB5D0}"/>
          </ac:picMkLst>
        </pc:picChg>
      </pc:sldChg>
      <pc:sldMasterChg chg="modSp mod">
        <pc:chgData name="Alex" userId="07f4b406-cfdf-44ea-80a5-e7a034eaf81e" providerId="ADAL" clId="{15941A48-307C-4A75-A5C1-3C547916ED74}" dt="2020-09-22T14:24:05.071" v="0" actId="20577"/>
        <pc:sldMasterMkLst>
          <pc:docMk/>
          <pc:sldMasterMk cId="1438286082" sldId="2147483743"/>
        </pc:sldMasterMkLst>
        <pc:spChg chg="mod">
          <ac:chgData name="Alex" userId="07f4b406-cfdf-44ea-80a5-e7a034eaf81e" providerId="ADAL" clId="{15941A48-307C-4A75-A5C1-3C547916ED74}" dt="2020-09-22T14:24:05.071" v="0" actId="20577"/>
          <ac:spMkLst>
            <pc:docMk/>
            <pc:sldMasterMk cId="1438286082" sldId="2147483743"/>
            <ac:spMk id="9" creationId="{00000000-0000-0000-0000-000000000000}"/>
          </ac:spMkLst>
        </pc:spChg>
      </pc:sldMasterChg>
    </pc:docChg>
  </pc:docChgLst>
  <pc:docChgLst>
    <pc:chgData name="Alex" userId="07f4b406-cfdf-44ea-80a5-e7a034eaf81e" providerId="ADAL" clId="{DBAB4981-E862-4F41-B2AE-41E99639187A}"/>
    <pc:docChg chg="undo redo custSel addSld delSld modSld sldOrd">
      <pc:chgData name="Alex" userId="07f4b406-cfdf-44ea-80a5-e7a034eaf81e" providerId="ADAL" clId="{DBAB4981-E862-4F41-B2AE-41E99639187A}" dt="2020-09-17T08:31:20.261" v="330" actId="5793"/>
      <pc:docMkLst>
        <pc:docMk/>
      </pc:docMkLst>
      <pc:sldChg chg="del">
        <pc:chgData name="Alex" userId="07f4b406-cfdf-44ea-80a5-e7a034eaf81e" providerId="ADAL" clId="{DBAB4981-E862-4F41-B2AE-41E99639187A}" dt="2020-09-17T08:24:02.189" v="165" actId="47"/>
        <pc:sldMkLst>
          <pc:docMk/>
          <pc:sldMk cId="341835881" sldId="468"/>
        </pc:sldMkLst>
      </pc:sldChg>
      <pc:sldChg chg="addSp modSp add mod">
        <pc:chgData name="Alex" userId="07f4b406-cfdf-44ea-80a5-e7a034eaf81e" providerId="ADAL" clId="{DBAB4981-E862-4F41-B2AE-41E99639187A}" dt="2020-09-17T08:14:31.946" v="5" actId="1076"/>
        <pc:sldMkLst>
          <pc:docMk/>
          <pc:sldMk cId="2734639350" sldId="474"/>
        </pc:sldMkLst>
        <pc:spChg chg="mod">
          <ac:chgData name="Alex" userId="07f4b406-cfdf-44ea-80a5-e7a034eaf81e" providerId="ADAL" clId="{DBAB4981-E862-4F41-B2AE-41E99639187A}" dt="2020-09-17T08:13:56.147" v="1"/>
          <ac:spMkLst>
            <pc:docMk/>
            <pc:sldMk cId="2734639350" sldId="474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14:16.595" v="3" actId="14100"/>
          <ac:spMkLst>
            <pc:docMk/>
            <pc:sldMk cId="2734639350" sldId="474"/>
            <ac:spMk id="3" creationId="{00000000-0000-0000-0000-000000000000}"/>
          </ac:spMkLst>
        </pc:spChg>
        <pc:picChg chg="add mod">
          <ac:chgData name="Alex" userId="07f4b406-cfdf-44ea-80a5-e7a034eaf81e" providerId="ADAL" clId="{DBAB4981-E862-4F41-B2AE-41E99639187A}" dt="2020-09-17T08:14:31.946" v="5" actId="1076"/>
          <ac:picMkLst>
            <pc:docMk/>
            <pc:sldMk cId="2734639350" sldId="474"/>
            <ac:picMk id="5" creationId="{237ECE9E-841F-4822-B861-FA9810DAA741}"/>
          </ac:picMkLst>
        </pc:picChg>
        <pc:picChg chg="add mod">
          <ac:chgData name="Alex" userId="07f4b406-cfdf-44ea-80a5-e7a034eaf81e" providerId="ADAL" clId="{DBAB4981-E862-4F41-B2AE-41E99639187A}" dt="2020-09-17T08:14:31.946" v="5" actId="1076"/>
          <ac:picMkLst>
            <pc:docMk/>
            <pc:sldMk cId="2734639350" sldId="474"/>
            <ac:picMk id="7" creationId="{67C1C8B1-EB13-475D-B449-C351D381C534}"/>
          </ac:picMkLst>
        </pc:picChg>
      </pc:sldChg>
      <pc:sldChg chg="addSp delSp modSp add mod ord">
        <pc:chgData name="Alex" userId="07f4b406-cfdf-44ea-80a5-e7a034eaf81e" providerId="ADAL" clId="{DBAB4981-E862-4F41-B2AE-41E99639187A}" dt="2020-09-17T08:30:12.476" v="326"/>
        <pc:sldMkLst>
          <pc:docMk/>
          <pc:sldMk cId="2514601734" sldId="475"/>
        </pc:sldMkLst>
        <pc:spChg chg="mod">
          <ac:chgData name="Alex" userId="07f4b406-cfdf-44ea-80a5-e7a034eaf81e" providerId="ADAL" clId="{DBAB4981-E862-4F41-B2AE-41E99639187A}" dt="2020-09-17T08:14:50.037" v="7"/>
          <ac:spMkLst>
            <pc:docMk/>
            <pc:sldMk cId="2514601734" sldId="475"/>
            <ac:spMk id="2" creationId="{00000000-0000-0000-0000-000000000000}"/>
          </ac:spMkLst>
        </pc:spChg>
        <pc:spChg chg="del">
          <ac:chgData name="Alex" userId="07f4b406-cfdf-44ea-80a5-e7a034eaf81e" providerId="ADAL" clId="{DBAB4981-E862-4F41-B2AE-41E99639187A}" dt="2020-09-17T08:14:55.027" v="9" actId="478"/>
          <ac:spMkLst>
            <pc:docMk/>
            <pc:sldMk cId="2514601734" sldId="475"/>
            <ac:spMk id="3" creationId="{00000000-0000-0000-0000-000000000000}"/>
          </ac:spMkLst>
        </pc:spChg>
        <pc:spChg chg="add del mod">
          <ac:chgData name="Alex" userId="07f4b406-cfdf-44ea-80a5-e7a034eaf81e" providerId="ADAL" clId="{DBAB4981-E862-4F41-B2AE-41E99639187A}" dt="2020-09-17T08:14:57.570" v="10" actId="478"/>
          <ac:spMkLst>
            <pc:docMk/>
            <pc:sldMk cId="2514601734" sldId="475"/>
            <ac:spMk id="6" creationId="{8EDBAFDD-7623-49C6-A5B1-FE1949506AA2}"/>
          </ac:spMkLst>
        </pc:spChg>
        <pc:spChg chg="add">
          <ac:chgData name="Alex" userId="07f4b406-cfdf-44ea-80a5-e7a034eaf81e" providerId="ADAL" clId="{DBAB4981-E862-4F41-B2AE-41E99639187A}" dt="2020-09-17T08:15:24.145" v="13" actId="22"/>
          <ac:spMkLst>
            <pc:docMk/>
            <pc:sldMk cId="2514601734" sldId="475"/>
            <ac:spMk id="14" creationId="{DF2952B9-C356-46D1-B65A-17730A6E455E}"/>
          </ac:spMkLst>
        </pc:spChg>
        <pc:graphicFrameChg chg="add mod">
          <ac:chgData name="Alex" userId="07f4b406-cfdf-44ea-80a5-e7a034eaf81e" providerId="ADAL" clId="{DBAB4981-E862-4F41-B2AE-41E99639187A}" dt="2020-09-17T08:15:29.405" v="14" actId="1076"/>
          <ac:graphicFrameMkLst>
            <pc:docMk/>
            <pc:sldMk cId="2514601734" sldId="475"/>
            <ac:graphicFrameMk id="8" creationId="{5D98A640-43A6-4C2F-95E0-EA745704405D}"/>
          </ac:graphicFrameMkLst>
        </pc:graphicFrameChg>
        <pc:picChg chg="del">
          <ac:chgData name="Alex" userId="07f4b406-cfdf-44ea-80a5-e7a034eaf81e" providerId="ADAL" clId="{DBAB4981-E862-4F41-B2AE-41E99639187A}" dt="2020-09-17T08:14:52.542" v="8" actId="478"/>
          <ac:picMkLst>
            <pc:docMk/>
            <pc:sldMk cId="2514601734" sldId="475"/>
            <ac:picMk id="5" creationId="{237ECE9E-841F-4822-B861-FA9810DAA741}"/>
          </ac:picMkLst>
        </pc:picChg>
        <pc:picChg chg="del">
          <ac:chgData name="Alex" userId="07f4b406-cfdf-44ea-80a5-e7a034eaf81e" providerId="ADAL" clId="{DBAB4981-E862-4F41-B2AE-41E99639187A}" dt="2020-09-17T08:14:52.542" v="8" actId="478"/>
          <ac:picMkLst>
            <pc:docMk/>
            <pc:sldMk cId="2514601734" sldId="475"/>
            <ac:picMk id="7" creationId="{67C1C8B1-EB13-475D-B449-C351D381C534}"/>
          </ac:picMkLst>
        </pc:picChg>
        <pc:picChg chg="add mod">
          <ac:chgData name="Alex" userId="07f4b406-cfdf-44ea-80a5-e7a034eaf81e" providerId="ADAL" clId="{DBAB4981-E862-4F41-B2AE-41E99639187A}" dt="2020-09-17T08:15:32.925" v="16" actId="1076"/>
          <ac:picMkLst>
            <pc:docMk/>
            <pc:sldMk cId="2514601734" sldId="475"/>
            <ac:picMk id="10" creationId="{96005291-55A6-4496-8611-5764B26830CF}"/>
          </ac:picMkLst>
        </pc:picChg>
        <pc:picChg chg="add mod">
          <ac:chgData name="Alex" userId="07f4b406-cfdf-44ea-80a5-e7a034eaf81e" providerId="ADAL" clId="{DBAB4981-E862-4F41-B2AE-41E99639187A}" dt="2020-09-17T08:15:31.518" v="15" actId="1076"/>
          <ac:picMkLst>
            <pc:docMk/>
            <pc:sldMk cId="2514601734" sldId="475"/>
            <ac:picMk id="12" creationId="{6E9E5E4D-844D-4A17-A0E7-29B6BACAFD53}"/>
          </ac:picMkLst>
        </pc:picChg>
      </pc:sldChg>
      <pc:sldChg chg="addSp delSp modSp add mod">
        <pc:chgData name="Alex" userId="07f4b406-cfdf-44ea-80a5-e7a034eaf81e" providerId="ADAL" clId="{DBAB4981-E862-4F41-B2AE-41E99639187A}" dt="2020-09-17T08:16:28.541" v="27" actId="22"/>
        <pc:sldMkLst>
          <pc:docMk/>
          <pc:sldMk cId="1030757537" sldId="476"/>
        </pc:sldMkLst>
        <pc:spChg chg="mod">
          <ac:chgData name="Alex" userId="07f4b406-cfdf-44ea-80a5-e7a034eaf81e" providerId="ADAL" clId="{DBAB4981-E862-4F41-B2AE-41E99639187A}" dt="2020-09-17T08:15:52.082" v="18"/>
          <ac:spMkLst>
            <pc:docMk/>
            <pc:sldMk cId="1030757537" sldId="476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16:09.720" v="23" actId="12"/>
          <ac:spMkLst>
            <pc:docMk/>
            <pc:sldMk cId="1030757537" sldId="476"/>
            <ac:spMk id="3" creationId="{00000000-0000-0000-0000-000000000000}"/>
          </ac:spMkLst>
        </pc:spChg>
        <pc:picChg chg="add">
          <ac:chgData name="Alex" userId="07f4b406-cfdf-44ea-80a5-e7a034eaf81e" providerId="ADAL" clId="{DBAB4981-E862-4F41-B2AE-41E99639187A}" dt="2020-09-17T08:16:17.019" v="25" actId="22"/>
          <ac:picMkLst>
            <pc:docMk/>
            <pc:sldMk cId="1030757537" sldId="476"/>
            <ac:picMk id="4" creationId="{724593BB-41CA-49E5-B652-96645F952D65}"/>
          </ac:picMkLst>
        </pc:picChg>
        <pc:picChg chg="del">
          <ac:chgData name="Alex" userId="07f4b406-cfdf-44ea-80a5-e7a034eaf81e" providerId="ADAL" clId="{DBAB4981-E862-4F41-B2AE-41E99639187A}" dt="2020-09-17T08:16:12" v="24" actId="478"/>
          <ac:picMkLst>
            <pc:docMk/>
            <pc:sldMk cId="1030757537" sldId="476"/>
            <ac:picMk id="5" creationId="{237ECE9E-841F-4822-B861-FA9810DAA741}"/>
          </ac:picMkLst>
        </pc:picChg>
        <pc:picChg chg="del">
          <ac:chgData name="Alex" userId="07f4b406-cfdf-44ea-80a5-e7a034eaf81e" providerId="ADAL" clId="{DBAB4981-E862-4F41-B2AE-41E99639187A}" dt="2020-09-17T08:16:12" v="24" actId="478"/>
          <ac:picMkLst>
            <pc:docMk/>
            <pc:sldMk cId="1030757537" sldId="476"/>
            <ac:picMk id="7" creationId="{67C1C8B1-EB13-475D-B449-C351D381C534}"/>
          </ac:picMkLst>
        </pc:picChg>
        <pc:picChg chg="add del">
          <ac:chgData name="Alex" userId="07f4b406-cfdf-44ea-80a5-e7a034eaf81e" providerId="ADAL" clId="{DBAB4981-E862-4F41-B2AE-41E99639187A}" dt="2020-09-17T08:16:28.541" v="27" actId="22"/>
          <ac:picMkLst>
            <pc:docMk/>
            <pc:sldMk cId="1030757537" sldId="476"/>
            <ac:picMk id="9" creationId="{D78E3AA2-76ED-4F6D-9252-993FB90C82CE}"/>
          </ac:picMkLst>
        </pc:picChg>
      </pc:sldChg>
      <pc:sldChg chg="addSp delSp modSp add mod">
        <pc:chgData name="Alex" userId="07f4b406-cfdf-44ea-80a5-e7a034eaf81e" providerId="ADAL" clId="{DBAB4981-E862-4F41-B2AE-41E99639187A}" dt="2020-09-17T08:17:14.254" v="40" actId="14100"/>
        <pc:sldMkLst>
          <pc:docMk/>
          <pc:sldMk cId="4144806085" sldId="477"/>
        </pc:sldMkLst>
        <pc:spChg chg="mod">
          <ac:chgData name="Alex" userId="07f4b406-cfdf-44ea-80a5-e7a034eaf81e" providerId="ADAL" clId="{DBAB4981-E862-4F41-B2AE-41E99639187A}" dt="2020-09-17T08:16:40.129" v="29"/>
          <ac:spMkLst>
            <pc:docMk/>
            <pc:sldMk cId="4144806085" sldId="477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17:04.142" v="36" actId="14100"/>
          <ac:spMkLst>
            <pc:docMk/>
            <pc:sldMk cId="4144806085" sldId="477"/>
            <ac:spMk id="3" creationId="{00000000-0000-0000-0000-000000000000}"/>
          </ac:spMkLst>
        </pc:spChg>
        <pc:picChg chg="del">
          <ac:chgData name="Alex" userId="07f4b406-cfdf-44ea-80a5-e7a034eaf81e" providerId="ADAL" clId="{DBAB4981-E862-4F41-B2AE-41E99639187A}" dt="2020-09-17T08:17:05.660" v="37" actId="478"/>
          <ac:picMkLst>
            <pc:docMk/>
            <pc:sldMk cId="4144806085" sldId="477"/>
            <ac:picMk id="4" creationId="{724593BB-41CA-49E5-B652-96645F952D65}"/>
          </ac:picMkLst>
        </pc:picChg>
        <pc:picChg chg="add mod">
          <ac:chgData name="Alex" userId="07f4b406-cfdf-44ea-80a5-e7a034eaf81e" providerId="ADAL" clId="{DBAB4981-E862-4F41-B2AE-41E99639187A}" dt="2020-09-17T08:17:14.254" v="40" actId="14100"/>
          <ac:picMkLst>
            <pc:docMk/>
            <pc:sldMk cId="4144806085" sldId="477"/>
            <ac:picMk id="6" creationId="{CCEF87AF-BD1C-4E15-8368-5578256F40F8}"/>
          </ac:picMkLst>
        </pc:picChg>
      </pc:sldChg>
      <pc:sldChg chg="addSp delSp modSp add mod modNotesTx">
        <pc:chgData name="Alex" userId="07f4b406-cfdf-44ea-80a5-e7a034eaf81e" providerId="ADAL" clId="{DBAB4981-E862-4F41-B2AE-41E99639187A}" dt="2020-09-17T08:19:40.622" v="63" actId="1076"/>
        <pc:sldMkLst>
          <pc:docMk/>
          <pc:sldMk cId="826589591" sldId="478"/>
        </pc:sldMkLst>
        <pc:spChg chg="mod">
          <ac:chgData name="Alex" userId="07f4b406-cfdf-44ea-80a5-e7a034eaf81e" providerId="ADAL" clId="{DBAB4981-E862-4F41-B2AE-41E99639187A}" dt="2020-09-17T08:17:43.167" v="42"/>
          <ac:spMkLst>
            <pc:docMk/>
            <pc:sldMk cId="826589591" sldId="478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17:59.396" v="47" actId="14100"/>
          <ac:spMkLst>
            <pc:docMk/>
            <pc:sldMk cId="826589591" sldId="478"/>
            <ac:spMk id="3" creationId="{00000000-0000-0000-0000-000000000000}"/>
          </ac:spMkLst>
        </pc:spChg>
        <pc:picChg chg="del">
          <ac:chgData name="Alex" userId="07f4b406-cfdf-44ea-80a5-e7a034eaf81e" providerId="ADAL" clId="{DBAB4981-E862-4F41-B2AE-41E99639187A}" dt="2020-09-17T08:19:26.391" v="61" actId="478"/>
          <ac:picMkLst>
            <pc:docMk/>
            <pc:sldMk cId="826589591" sldId="478"/>
            <ac:picMk id="4" creationId="{724593BB-41CA-49E5-B652-96645F952D65}"/>
          </ac:picMkLst>
        </pc:picChg>
        <pc:picChg chg="add mod">
          <ac:chgData name="Alex" userId="07f4b406-cfdf-44ea-80a5-e7a034eaf81e" providerId="ADAL" clId="{DBAB4981-E862-4F41-B2AE-41E99639187A}" dt="2020-09-17T08:19:40.622" v="63" actId="1076"/>
          <ac:picMkLst>
            <pc:docMk/>
            <pc:sldMk cId="826589591" sldId="478"/>
            <ac:picMk id="6" creationId="{BB2746B4-561A-4071-BDFC-4CBF8493E59E}"/>
          </ac:picMkLst>
        </pc:picChg>
      </pc:sldChg>
      <pc:sldChg chg="addSp delSp modSp add mod">
        <pc:chgData name="Alex" userId="07f4b406-cfdf-44ea-80a5-e7a034eaf81e" providerId="ADAL" clId="{DBAB4981-E862-4F41-B2AE-41E99639187A}" dt="2020-09-17T08:19:15.636" v="59" actId="1076"/>
        <pc:sldMkLst>
          <pc:docMk/>
          <pc:sldMk cId="511331999" sldId="479"/>
        </pc:sldMkLst>
        <pc:spChg chg="mod">
          <ac:chgData name="Alex" userId="07f4b406-cfdf-44ea-80a5-e7a034eaf81e" providerId="ADAL" clId="{DBAB4981-E862-4F41-B2AE-41E99639187A}" dt="2020-09-17T08:18:48.368" v="52"/>
          <ac:spMkLst>
            <pc:docMk/>
            <pc:sldMk cId="511331999" sldId="479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19:06.811" v="56" actId="14100"/>
          <ac:spMkLst>
            <pc:docMk/>
            <pc:sldMk cId="511331999" sldId="479"/>
            <ac:spMk id="3" creationId="{00000000-0000-0000-0000-000000000000}"/>
          </ac:spMkLst>
        </pc:spChg>
        <pc:picChg chg="del">
          <ac:chgData name="Alex" userId="07f4b406-cfdf-44ea-80a5-e7a034eaf81e" providerId="ADAL" clId="{DBAB4981-E862-4F41-B2AE-41E99639187A}" dt="2020-09-17T08:19:07.833" v="57" actId="478"/>
          <ac:picMkLst>
            <pc:docMk/>
            <pc:sldMk cId="511331999" sldId="479"/>
            <ac:picMk id="4" creationId="{724593BB-41CA-49E5-B652-96645F952D65}"/>
          </ac:picMkLst>
        </pc:picChg>
        <pc:picChg chg="add mod">
          <ac:chgData name="Alex" userId="07f4b406-cfdf-44ea-80a5-e7a034eaf81e" providerId="ADAL" clId="{DBAB4981-E862-4F41-B2AE-41E99639187A}" dt="2020-09-17T08:19:15.636" v="59" actId="1076"/>
          <ac:picMkLst>
            <pc:docMk/>
            <pc:sldMk cId="511331999" sldId="479"/>
            <ac:picMk id="6" creationId="{81CEDAB6-2BC7-4339-ADF5-73B8F3A8C59B}"/>
          </ac:picMkLst>
        </pc:picChg>
      </pc:sldChg>
      <pc:sldChg chg="addSp delSp modSp add mod modNotesTx">
        <pc:chgData name="Alex" userId="07f4b406-cfdf-44ea-80a5-e7a034eaf81e" providerId="ADAL" clId="{DBAB4981-E862-4F41-B2AE-41E99639187A}" dt="2020-09-17T08:21:47.052" v="94" actId="20577"/>
        <pc:sldMkLst>
          <pc:docMk/>
          <pc:sldMk cId="3756641302" sldId="480"/>
        </pc:sldMkLst>
        <pc:spChg chg="mod">
          <ac:chgData name="Alex" userId="07f4b406-cfdf-44ea-80a5-e7a034eaf81e" providerId="ADAL" clId="{DBAB4981-E862-4F41-B2AE-41E99639187A}" dt="2020-09-17T08:21:47.052" v="94" actId="20577"/>
          <ac:spMkLst>
            <pc:docMk/>
            <pc:sldMk cId="3756641302" sldId="480"/>
            <ac:spMk id="2" creationId="{00000000-0000-0000-0000-000000000000}"/>
          </ac:spMkLst>
        </pc:spChg>
        <pc:spChg chg="del">
          <ac:chgData name="Alex" userId="07f4b406-cfdf-44ea-80a5-e7a034eaf81e" providerId="ADAL" clId="{DBAB4981-E862-4F41-B2AE-41E99639187A}" dt="2020-09-17T08:20:08.298" v="65" actId="478"/>
          <ac:spMkLst>
            <pc:docMk/>
            <pc:sldMk cId="3756641302" sldId="480"/>
            <ac:spMk id="3" creationId="{00000000-0000-0000-0000-000000000000}"/>
          </ac:spMkLst>
        </pc:spChg>
        <pc:spChg chg="add del mod">
          <ac:chgData name="Alex" userId="07f4b406-cfdf-44ea-80a5-e7a034eaf81e" providerId="ADAL" clId="{DBAB4981-E862-4F41-B2AE-41E99639187A}" dt="2020-09-17T08:20:11.501" v="66" actId="478"/>
          <ac:spMkLst>
            <pc:docMk/>
            <pc:sldMk cId="3756641302" sldId="480"/>
            <ac:spMk id="5" creationId="{9702F02C-DCEF-4BB9-84BE-B06AF8159A5A}"/>
          </ac:spMkLst>
        </pc:spChg>
        <pc:picChg chg="del">
          <ac:chgData name="Alex" userId="07f4b406-cfdf-44ea-80a5-e7a034eaf81e" providerId="ADAL" clId="{DBAB4981-E862-4F41-B2AE-41E99639187A}" dt="2020-09-17T08:20:06.248" v="64" actId="478"/>
          <ac:picMkLst>
            <pc:docMk/>
            <pc:sldMk cId="3756641302" sldId="480"/>
            <ac:picMk id="6" creationId="{81CEDAB6-2BC7-4339-ADF5-73B8F3A8C59B}"/>
          </ac:picMkLst>
        </pc:picChg>
        <pc:picChg chg="add mod">
          <ac:chgData name="Alex" userId="07f4b406-cfdf-44ea-80a5-e7a034eaf81e" providerId="ADAL" clId="{DBAB4981-E862-4F41-B2AE-41E99639187A}" dt="2020-09-17T08:20:16.140" v="70" actId="1076"/>
          <ac:picMkLst>
            <pc:docMk/>
            <pc:sldMk cId="3756641302" sldId="480"/>
            <ac:picMk id="8" creationId="{5AE4EE95-F467-4CC6-9E74-A27332D90B3B}"/>
          </ac:picMkLst>
        </pc:picChg>
      </pc:sldChg>
      <pc:sldChg chg="addSp delSp modSp add mod">
        <pc:chgData name="Alex" userId="07f4b406-cfdf-44ea-80a5-e7a034eaf81e" providerId="ADAL" clId="{DBAB4981-E862-4F41-B2AE-41E99639187A}" dt="2020-09-17T08:31:04.906" v="328" actId="22"/>
        <pc:sldMkLst>
          <pc:docMk/>
          <pc:sldMk cId="3477724852" sldId="481"/>
        </pc:sldMkLst>
        <pc:spChg chg="mod">
          <ac:chgData name="Alex" userId="07f4b406-cfdf-44ea-80a5-e7a034eaf81e" providerId="ADAL" clId="{DBAB4981-E862-4F41-B2AE-41E99639187A}" dt="2020-09-17T08:30:56.226" v="327"/>
          <ac:spMkLst>
            <pc:docMk/>
            <pc:sldMk cId="3477724852" sldId="481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21:26.504" v="77"/>
          <ac:spMkLst>
            <pc:docMk/>
            <pc:sldMk cId="3477724852" sldId="481"/>
            <ac:spMk id="3" creationId="{00000000-0000-0000-0000-000000000000}"/>
          </ac:spMkLst>
        </pc:spChg>
        <pc:spChg chg="add">
          <ac:chgData name="Alex" userId="07f4b406-cfdf-44ea-80a5-e7a034eaf81e" providerId="ADAL" clId="{DBAB4981-E862-4F41-B2AE-41E99639187A}" dt="2020-09-17T08:31:04.906" v="328" actId="22"/>
          <ac:spMkLst>
            <pc:docMk/>
            <pc:sldMk cId="3477724852" sldId="481"/>
            <ac:spMk id="8" creationId="{D5A5C3EF-0F69-4861-A469-4C5E6366F554}"/>
          </ac:spMkLst>
        </pc:spChg>
        <pc:picChg chg="add mod">
          <ac:chgData name="Alex" userId="07f4b406-cfdf-44ea-80a5-e7a034eaf81e" providerId="ADAL" clId="{DBAB4981-E862-4F41-B2AE-41E99639187A}" dt="2020-09-17T08:21:38.687" v="81" actId="14100"/>
          <ac:picMkLst>
            <pc:docMk/>
            <pc:sldMk cId="3477724852" sldId="481"/>
            <ac:picMk id="4" creationId="{C6F4E714-FBFE-4368-B51F-180D14F46B89}"/>
          </ac:picMkLst>
        </pc:picChg>
        <pc:picChg chg="del">
          <ac:chgData name="Alex" userId="07f4b406-cfdf-44ea-80a5-e7a034eaf81e" providerId="ADAL" clId="{DBAB4981-E862-4F41-B2AE-41E99639187A}" dt="2020-09-17T08:21:28.676" v="78" actId="478"/>
          <ac:picMkLst>
            <pc:docMk/>
            <pc:sldMk cId="3477724852" sldId="481"/>
            <ac:picMk id="6" creationId="{81CEDAB6-2BC7-4339-ADF5-73B8F3A8C59B}"/>
          </ac:picMkLst>
        </pc:picChg>
      </pc:sldChg>
      <pc:sldChg chg="addSp delSp modSp add mod modNotesTx">
        <pc:chgData name="Alex" userId="07f4b406-cfdf-44ea-80a5-e7a034eaf81e" providerId="ADAL" clId="{DBAB4981-E862-4F41-B2AE-41E99639187A}" dt="2020-09-17T08:31:20.261" v="330" actId="5793"/>
        <pc:sldMkLst>
          <pc:docMk/>
          <pc:sldMk cId="1386137501" sldId="482"/>
        </pc:sldMkLst>
        <pc:spChg chg="mod">
          <ac:chgData name="Alex" userId="07f4b406-cfdf-44ea-80a5-e7a034eaf81e" providerId="ADAL" clId="{DBAB4981-E862-4F41-B2AE-41E99639187A}" dt="2020-09-17T08:23:37.735" v="163" actId="20577"/>
          <ac:spMkLst>
            <pc:docMk/>
            <pc:sldMk cId="1386137501" sldId="482"/>
            <ac:spMk id="2" creationId="{00000000-0000-0000-0000-000000000000}"/>
          </ac:spMkLst>
        </pc:spChg>
        <pc:spChg chg="del">
          <ac:chgData name="Alex" userId="07f4b406-cfdf-44ea-80a5-e7a034eaf81e" providerId="ADAL" clId="{DBAB4981-E862-4F41-B2AE-41E99639187A}" dt="2020-09-17T08:22:37.447" v="150" actId="478"/>
          <ac:spMkLst>
            <pc:docMk/>
            <pc:sldMk cId="1386137501" sldId="482"/>
            <ac:spMk id="3" creationId="{00000000-0000-0000-0000-000000000000}"/>
          </ac:spMkLst>
        </pc:spChg>
        <pc:spChg chg="add del mod">
          <ac:chgData name="Alex" userId="07f4b406-cfdf-44ea-80a5-e7a034eaf81e" providerId="ADAL" clId="{DBAB4981-E862-4F41-B2AE-41E99639187A}" dt="2020-09-17T08:22:39.120" v="151" actId="478"/>
          <ac:spMkLst>
            <pc:docMk/>
            <pc:sldMk cId="1386137501" sldId="482"/>
            <ac:spMk id="6" creationId="{D2D81BE6-1E62-4930-B211-4FE1C72A4932}"/>
          </ac:spMkLst>
        </pc:spChg>
        <pc:spChg chg="add mod">
          <ac:chgData name="Alex" userId="07f4b406-cfdf-44ea-80a5-e7a034eaf81e" providerId="ADAL" clId="{DBAB4981-E862-4F41-B2AE-41E99639187A}" dt="2020-09-17T08:22:41.966" v="153" actId="1076"/>
          <ac:spMkLst>
            <pc:docMk/>
            <pc:sldMk cId="1386137501" sldId="482"/>
            <ac:spMk id="8" creationId="{DC66AD44-A94B-45E6-B2DD-9FD853FE2F0C}"/>
          </ac:spMkLst>
        </pc:spChg>
        <pc:spChg chg="add mod">
          <ac:chgData name="Alex" userId="07f4b406-cfdf-44ea-80a5-e7a034eaf81e" providerId="ADAL" clId="{DBAB4981-E862-4F41-B2AE-41E99639187A}" dt="2020-09-17T08:31:20.261" v="330" actId="5793"/>
          <ac:spMkLst>
            <pc:docMk/>
            <pc:sldMk cId="1386137501" sldId="482"/>
            <ac:spMk id="11" creationId="{C5A6B7F5-9538-4E65-975C-CE89F32EE0F3}"/>
          </ac:spMkLst>
        </pc:spChg>
        <pc:spChg chg="add mod">
          <ac:chgData name="Alex" userId="07f4b406-cfdf-44ea-80a5-e7a034eaf81e" providerId="ADAL" clId="{DBAB4981-E862-4F41-B2AE-41E99639187A}" dt="2020-09-17T08:23:30.149" v="162" actId="1076"/>
          <ac:spMkLst>
            <pc:docMk/>
            <pc:sldMk cId="1386137501" sldId="482"/>
            <ac:spMk id="13" creationId="{06185ADD-71C4-4191-B947-9FC1FED9673F}"/>
          </ac:spMkLst>
        </pc:spChg>
        <pc:picChg chg="del">
          <ac:chgData name="Alex" userId="07f4b406-cfdf-44ea-80a5-e7a034eaf81e" providerId="ADAL" clId="{DBAB4981-E862-4F41-B2AE-41E99639187A}" dt="2020-09-17T08:22:27.583" v="149" actId="478"/>
          <ac:picMkLst>
            <pc:docMk/>
            <pc:sldMk cId="1386137501" sldId="482"/>
            <ac:picMk id="4" creationId="{C6F4E714-FBFE-4368-B51F-180D14F46B89}"/>
          </ac:picMkLst>
        </pc:picChg>
        <pc:picChg chg="add mod">
          <ac:chgData name="Alex" userId="07f4b406-cfdf-44ea-80a5-e7a034eaf81e" providerId="ADAL" clId="{DBAB4981-E862-4F41-B2AE-41E99639187A}" dt="2020-09-17T08:31:15.181" v="329" actId="1076"/>
          <ac:picMkLst>
            <pc:docMk/>
            <pc:sldMk cId="1386137501" sldId="482"/>
            <ac:picMk id="10" creationId="{C62A66F8-01B0-4684-8016-A2D3CD985677}"/>
          </ac:picMkLst>
        </pc:picChg>
      </pc:sldChg>
      <pc:sldChg chg="addSp delSp modSp add mod modNotesTx">
        <pc:chgData name="Alex" userId="07f4b406-cfdf-44ea-80a5-e7a034eaf81e" providerId="ADAL" clId="{DBAB4981-E862-4F41-B2AE-41E99639187A}" dt="2020-09-17T08:25:06.856" v="172" actId="1076"/>
        <pc:sldMkLst>
          <pc:docMk/>
          <pc:sldMk cId="3042333740" sldId="483"/>
        </pc:sldMkLst>
        <pc:spChg chg="mod">
          <ac:chgData name="Alex" userId="07f4b406-cfdf-44ea-80a5-e7a034eaf81e" providerId="ADAL" clId="{DBAB4981-E862-4F41-B2AE-41E99639187A}" dt="2020-09-17T08:24:33.047" v="167"/>
          <ac:spMkLst>
            <pc:docMk/>
            <pc:sldMk cId="3042333740" sldId="483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24:48.721" v="168"/>
          <ac:spMkLst>
            <pc:docMk/>
            <pc:sldMk cId="3042333740" sldId="483"/>
            <ac:spMk id="3" creationId="{00000000-0000-0000-0000-000000000000}"/>
          </ac:spMkLst>
        </pc:spChg>
        <pc:picChg chg="del">
          <ac:chgData name="Alex" userId="07f4b406-cfdf-44ea-80a5-e7a034eaf81e" providerId="ADAL" clId="{DBAB4981-E862-4F41-B2AE-41E99639187A}" dt="2020-09-17T08:25:04.602" v="170" actId="478"/>
          <ac:picMkLst>
            <pc:docMk/>
            <pc:sldMk cId="3042333740" sldId="483"/>
            <ac:picMk id="4" creationId="{C6F4E714-FBFE-4368-B51F-180D14F46B89}"/>
          </ac:picMkLst>
        </pc:picChg>
        <pc:picChg chg="add mod">
          <ac:chgData name="Alex" userId="07f4b406-cfdf-44ea-80a5-e7a034eaf81e" providerId="ADAL" clId="{DBAB4981-E862-4F41-B2AE-41E99639187A}" dt="2020-09-17T08:25:06.856" v="172" actId="1076"/>
          <ac:picMkLst>
            <pc:docMk/>
            <pc:sldMk cId="3042333740" sldId="483"/>
            <ac:picMk id="6" creationId="{2995977A-0DF7-4033-952D-94CB7C8473B7}"/>
          </ac:picMkLst>
        </pc:picChg>
      </pc:sldChg>
      <pc:sldChg chg="addSp delSp modSp add mod modNotesTx">
        <pc:chgData name="Alex" userId="07f4b406-cfdf-44ea-80a5-e7a034eaf81e" providerId="ADAL" clId="{DBAB4981-E862-4F41-B2AE-41E99639187A}" dt="2020-09-17T08:28:23.210" v="324" actId="20577"/>
        <pc:sldMkLst>
          <pc:docMk/>
          <pc:sldMk cId="577586337" sldId="484"/>
        </pc:sldMkLst>
        <pc:spChg chg="mod">
          <ac:chgData name="Alex" userId="07f4b406-cfdf-44ea-80a5-e7a034eaf81e" providerId="ADAL" clId="{DBAB4981-E862-4F41-B2AE-41E99639187A}" dt="2020-09-17T08:25:58.721" v="213" actId="20577"/>
          <ac:spMkLst>
            <pc:docMk/>
            <pc:sldMk cId="577586337" sldId="484"/>
            <ac:spMk id="2" creationId="{00000000-0000-0000-0000-000000000000}"/>
          </ac:spMkLst>
        </pc:spChg>
        <pc:spChg chg="mod">
          <ac:chgData name="Alex" userId="07f4b406-cfdf-44ea-80a5-e7a034eaf81e" providerId="ADAL" clId="{DBAB4981-E862-4F41-B2AE-41E99639187A}" dt="2020-09-17T08:28:23.210" v="324" actId="20577"/>
          <ac:spMkLst>
            <pc:docMk/>
            <pc:sldMk cId="577586337" sldId="484"/>
            <ac:spMk id="3" creationId="{00000000-0000-0000-0000-000000000000}"/>
          </ac:spMkLst>
        </pc:spChg>
        <pc:picChg chg="add mod">
          <ac:chgData name="Alex" userId="07f4b406-cfdf-44ea-80a5-e7a034eaf81e" providerId="ADAL" clId="{DBAB4981-E862-4F41-B2AE-41E99639187A}" dt="2020-09-17T08:27:34.865" v="278" actId="1076"/>
          <ac:picMkLst>
            <pc:docMk/>
            <pc:sldMk cId="577586337" sldId="484"/>
            <ac:picMk id="5" creationId="{F4FDE2C7-AAC2-4526-9BE0-7E46F70B2740}"/>
          </ac:picMkLst>
        </pc:picChg>
        <pc:picChg chg="del">
          <ac:chgData name="Alex" userId="07f4b406-cfdf-44ea-80a5-e7a034eaf81e" providerId="ADAL" clId="{DBAB4981-E862-4F41-B2AE-41E99639187A}" dt="2020-09-17T08:26:00.860" v="214" actId="478"/>
          <ac:picMkLst>
            <pc:docMk/>
            <pc:sldMk cId="577586337" sldId="484"/>
            <ac:picMk id="6" creationId="{2995977A-0DF7-4033-952D-94CB7C8473B7}"/>
          </ac:picMkLst>
        </pc:picChg>
      </pc:sldChg>
    </pc:docChg>
  </pc:docChgLst>
  <pc:docChgLst>
    <pc:chgData name="Roy Ballam" userId="S::r.ballam@nutrition.org.uk::c142d6ba-9e44-42ad-85a8-e76793bc375e" providerId="AD" clId="Web-{53D60579-87B8-A53B-79D5-35EC5EC8EE45}"/>
    <pc:docChg chg="modSld">
      <pc:chgData name="Roy Ballam" userId="S::r.ballam@nutrition.org.uk::c142d6ba-9e44-42ad-85a8-e76793bc375e" providerId="AD" clId="Web-{53D60579-87B8-A53B-79D5-35EC5EC8EE45}" dt="2020-11-30T09:21:15.385" v="3" actId="20577"/>
      <pc:docMkLst>
        <pc:docMk/>
      </pc:docMkLst>
      <pc:sldChg chg="modSp">
        <pc:chgData name="Roy Ballam" userId="S::r.ballam@nutrition.org.uk::c142d6ba-9e44-42ad-85a8-e76793bc375e" providerId="AD" clId="Web-{53D60579-87B8-A53B-79D5-35EC5EC8EE45}" dt="2020-11-30T09:21:15.380" v="2" actId="20577"/>
        <pc:sldMkLst>
          <pc:docMk/>
          <pc:sldMk cId="3287148386" sldId="482"/>
        </pc:sldMkLst>
        <pc:spChg chg="mod">
          <ac:chgData name="Roy Ballam" userId="S::r.ballam@nutrition.org.uk::c142d6ba-9e44-42ad-85a8-e76793bc375e" providerId="AD" clId="Web-{53D60579-87B8-A53B-79D5-35EC5EC8EE45}" dt="2020-11-30T09:21:15.380" v="2" actId="20577"/>
          <ac:spMkLst>
            <pc:docMk/>
            <pc:sldMk cId="3287148386" sldId="482"/>
            <ac:spMk id="4" creationId="{4F7F83BF-6E7F-4232-8F1C-66B358AD847F}"/>
          </ac:spMkLst>
        </pc:spChg>
      </pc:sldChg>
    </pc:docChg>
  </pc:docChgLst>
  <pc:docChgLst>
    <pc:chgData name="Simon Steenson" userId="S::s.steenson@nutrition.org.uk::5d091211-0632-4e08-8ba7-b6c525d6f94c" providerId="AD" clId="Web-{EF04A728-4403-6870-1ED0-8F408BD63478}"/>
    <pc:docChg chg="addSld modSld">
      <pc:chgData name="Simon Steenson" userId="S::s.steenson@nutrition.org.uk::5d091211-0632-4e08-8ba7-b6c525d6f94c" providerId="AD" clId="Web-{EF04A728-4403-6870-1ED0-8F408BD63478}" dt="2020-11-23T13:17:36.172" v="5" actId="20577"/>
      <pc:docMkLst>
        <pc:docMk/>
      </pc:docMkLst>
      <pc:sldChg chg="modSp">
        <pc:chgData name="Simon Steenson" userId="S::s.steenson@nutrition.org.uk::5d091211-0632-4e08-8ba7-b6c525d6f94c" providerId="AD" clId="Web-{EF04A728-4403-6870-1ED0-8F408BD63478}" dt="2020-11-23T13:13:03.759" v="2" actId="14100"/>
        <pc:sldMkLst>
          <pc:docMk/>
          <pc:sldMk cId="2582238690" sldId="357"/>
        </pc:sldMkLst>
        <pc:spChg chg="mod">
          <ac:chgData name="Simon Steenson" userId="S::s.steenson@nutrition.org.uk::5d091211-0632-4e08-8ba7-b6c525d6f94c" providerId="AD" clId="Web-{EF04A728-4403-6870-1ED0-8F408BD63478}" dt="2020-11-23T13:13:03.759" v="2" actId="14100"/>
          <ac:spMkLst>
            <pc:docMk/>
            <pc:sldMk cId="2582238690" sldId="357"/>
            <ac:spMk id="2" creationId="{00000000-0000-0000-0000-000000000000}"/>
          </ac:spMkLst>
        </pc:spChg>
      </pc:sldChg>
      <pc:sldChg chg="modSp">
        <pc:chgData name="Simon Steenson" userId="S::s.steenson@nutrition.org.uk::5d091211-0632-4e08-8ba7-b6c525d6f94c" providerId="AD" clId="Web-{EF04A728-4403-6870-1ED0-8F408BD63478}" dt="2020-11-23T13:17:36.172" v="5" actId="20577"/>
        <pc:sldMkLst>
          <pc:docMk/>
          <pc:sldMk cId="441111240" sldId="465"/>
        </pc:sldMkLst>
        <pc:spChg chg="mod">
          <ac:chgData name="Simon Steenson" userId="S::s.steenson@nutrition.org.uk::5d091211-0632-4e08-8ba7-b6c525d6f94c" providerId="AD" clId="Web-{EF04A728-4403-6870-1ED0-8F408BD63478}" dt="2020-11-23T13:17:36.172" v="5" actId="20577"/>
          <ac:spMkLst>
            <pc:docMk/>
            <pc:sldMk cId="441111240" sldId="465"/>
            <ac:spMk id="2" creationId="{00000000-0000-0000-0000-000000000000}"/>
          </ac:spMkLst>
        </pc:spChg>
      </pc:sldChg>
      <pc:sldChg chg="add replId">
        <pc:chgData name="Simon Steenson" userId="S::s.steenson@nutrition.org.uk::5d091211-0632-4e08-8ba7-b6c525d6f94c" providerId="AD" clId="Web-{EF04A728-4403-6870-1ED0-8F408BD63478}" dt="2020-11-23T13:13:20.134" v="3"/>
        <pc:sldMkLst>
          <pc:docMk/>
          <pc:sldMk cId="3370991705" sldId="466"/>
        </pc:sldMkLst>
      </pc:sldChg>
    </pc:docChg>
  </pc:docChgLst>
  <pc:docChgLst>
    <pc:chgData name="Roy Ballam" userId="S::r.ballam@nutrition.org.uk::c142d6ba-9e44-42ad-85a8-e76793bc375e" providerId="AD" clId="Web-{C5E7D8E6-732C-A3AA-1A5D-EE7B7DB62F20}"/>
    <pc:docChg chg="modSld">
      <pc:chgData name="Roy Ballam" userId="S::r.ballam@nutrition.org.uk::c142d6ba-9e44-42ad-85a8-e76793bc375e" providerId="AD" clId="Web-{C5E7D8E6-732C-A3AA-1A5D-EE7B7DB62F20}" dt="2020-06-24T14:46:26.292" v="25" actId="14100"/>
      <pc:docMkLst>
        <pc:docMk/>
      </pc:docMkLst>
      <pc:sldChg chg="modSp">
        <pc:chgData name="Roy Ballam" userId="S::r.ballam@nutrition.org.uk::c142d6ba-9e44-42ad-85a8-e76793bc375e" providerId="AD" clId="Web-{C5E7D8E6-732C-A3AA-1A5D-EE7B7DB62F20}" dt="2020-06-24T14:46:26.292" v="25" actId="14100"/>
        <pc:sldMkLst>
          <pc:docMk/>
          <pc:sldMk cId="2056344632" sldId="360"/>
        </pc:sldMkLst>
        <pc:spChg chg="mod">
          <ac:chgData name="Roy Ballam" userId="S::r.ballam@nutrition.org.uk::c142d6ba-9e44-42ad-85a8-e76793bc375e" providerId="AD" clId="Web-{C5E7D8E6-732C-A3AA-1A5D-EE7B7DB62F20}" dt="2020-06-24T14:46:26.292" v="25" actId="14100"/>
          <ac:spMkLst>
            <pc:docMk/>
            <pc:sldMk cId="2056344632" sldId="360"/>
            <ac:spMk id="3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C5E7D8E6-732C-A3AA-1A5D-EE7B7DB62F20}" dt="2020-06-24T14:45:43.336" v="24" actId="1076"/>
        <pc:sldMkLst>
          <pc:docMk/>
          <pc:sldMk cId="3842933546" sldId="398"/>
        </pc:sldMkLst>
        <pc:spChg chg="mod">
          <ac:chgData name="Roy Ballam" userId="S::r.ballam@nutrition.org.uk::c142d6ba-9e44-42ad-85a8-e76793bc375e" providerId="AD" clId="Web-{C5E7D8E6-732C-A3AA-1A5D-EE7B7DB62F20}" dt="2020-06-24T14:45:43.305" v="23" actId="1076"/>
          <ac:spMkLst>
            <pc:docMk/>
            <pc:sldMk cId="3842933546" sldId="398"/>
            <ac:spMk id="2" creationId="{00000000-0000-0000-0000-000000000000}"/>
          </ac:spMkLst>
        </pc:spChg>
        <pc:spChg chg="mod">
          <ac:chgData name="Roy Ballam" userId="S::r.ballam@nutrition.org.uk::c142d6ba-9e44-42ad-85a8-e76793bc375e" providerId="AD" clId="Web-{C5E7D8E6-732C-A3AA-1A5D-EE7B7DB62F20}" dt="2020-06-24T14:45:43.336" v="24" actId="1076"/>
          <ac:spMkLst>
            <pc:docMk/>
            <pc:sldMk cId="3842933546" sldId="398"/>
            <ac:spMk id="3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C5E7D8E6-732C-A3AA-1A5D-EE7B7DB62F20}" dt="2020-06-24T14:44:19.940" v="9" actId="1076"/>
        <pc:sldMkLst>
          <pc:docMk/>
          <pc:sldMk cId="767934887" sldId="416"/>
        </pc:sldMkLst>
        <pc:spChg chg="mod">
          <ac:chgData name="Roy Ballam" userId="S::r.ballam@nutrition.org.uk::c142d6ba-9e44-42ad-85a8-e76793bc375e" providerId="AD" clId="Web-{C5E7D8E6-732C-A3AA-1A5D-EE7B7DB62F20}" dt="2020-06-24T14:43:59.002" v="5" actId="1076"/>
          <ac:spMkLst>
            <pc:docMk/>
            <pc:sldMk cId="767934887" sldId="416"/>
            <ac:spMk id="2" creationId="{00000000-0000-0000-0000-000000000000}"/>
          </ac:spMkLst>
        </pc:spChg>
        <pc:spChg chg="mod">
          <ac:chgData name="Roy Ballam" userId="S::r.ballam@nutrition.org.uk::c142d6ba-9e44-42ad-85a8-e76793bc375e" providerId="AD" clId="Web-{C5E7D8E6-732C-A3AA-1A5D-EE7B7DB62F20}" dt="2020-06-24T14:44:15.456" v="7" actId="14100"/>
          <ac:spMkLst>
            <pc:docMk/>
            <pc:sldMk cId="767934887" sldId="416"/>
            <ac:spMk id="3" creationId="{00000000-0000-0000-0000-000000000000}"/>
          </ac:spMkLst>
        </pc:spChg>
        <pc:picChg chg="mod">
          <ac:chgData name="Roy Ballam" userId="S::r.ballam@nutrition.org.uk::c142d6ba-9e44-42ad-85a8-e76793bc375e" providerId="AD" clId="Web-{C5E7D8E6-732C-A3AA-1A5D-EE7B7DB62F20}" dt="2020-06-24T14:44:19.940" v="9" actId="1076"/>
          <ac:picMkLst>
            <pc:docMk/>
            <pc:sldMk cId="767934887" sldId="416"/>
            <ac:picMk id="4" creationId="{00000000-0000-0000-0000-000000000000}"/>
          </ac:picMkLst>
        </pc:picChg>
      </pc:sldChg>
      <pc:sldChg chg="modSp">
        <pc:chgData name="Roy Ballam" userId="S::r.ballam@nutrition.org.uk::c142d6ba-9e44-42ad-85a8-e76793bc375e" providerId="AD" clId="Web-{C5E7D8E6-732C-A3AA-1A5D-EE7B7DB62F20}" dt="2020-06-24T14:44:38.520" v="13" actId="14100"/>
        <pc:sldMkLst>
          <pc:docMk/>
          <pc:sldMk cId="3311230635" sldId="417"/>
        </pc:sldMkLst>
        <pc:spChg chg="mod">
          <ac:chgData name="Roy Ballam" userId="S::r.ballam@nutrition.org.uk::c142d6ba-9e44-42ad-85a8-e76793bc375e" providerId="AD" clId="Web-{C5E7D8E6-732C-A3AA-1A5D-EE7B7DB62F20}" dt="2020-06-24T14:44:32.129" v="10" actId="14100"/>
          <ac:spMkLst>
            <pc:docMk/>
            <pc:sldMk cId="3311230635" sldId="417"/>
            <ac:spMk id="3" creationId="{00000000-0000-0000-0000-000000000000}"/>
          </ac:spMkLst>
        </pc:spChg>
        <pc:picChg chg="mod">
          <ac:chgData name="Roy Ballam" userId="S::r.ballam@nutrition.org.uk::c142d6ba-9e44-42ad-85a8-e76793bc375e" providerId="AD" clId="Web-{C5E7D8E6-732C-A3AA-1A5D-EE7B7DB62F20}" dt="2020-06-24T14:44:38.520" v="13" actId="14100"/>
          <ac:picMkLst>
            <pc:docMk/>
            <pc:sldMk cId="3311230635" sldId="417"/>
            <ac:picMk id="5" creationId="{00000000-0000-0000-0000-000000000000}"/>
          </ac:picMkLst>
        </pc:picChg>
      </pc:sldChg>
      <pc:sldChg chg="modSp">
        <pc:chgData name="Roy Ballam" userId="S::r.ballam@nutrition.org.uk::c142d6ba-9e44-42ad-85a8-e76793bc375e" providerId="AD" clId="Web-{C5E7D8E6-732C-A3AA-1A5D-EE7B7DB62F20}" dt="2020-06-24T14:45:10.209" v="22" actId="1076"/>
        <pc:sldMkLst>
          <pc:docMk/>
          <pc:sldMk cId="1267422727" sldId="419"/>
        </pc:sldMkLst>
        <pc:spChg chg="mod">
          <ac:chgData name="Roy Ballam" userId="S::r.ballam@nutrition.org.uk::c142d6ba-9e44-42ad-85a8-e76793bc375e" providerId="AD" clId="Web-{C5E7D8E6-732C-A3AA-1A5D-EE7B7DB62F20}" dt="2020-06-24T14:44:59.990" v="18" actId="14100"/>
          <ac:spMkLst>
            <pc:docMk/>
            <pc:sldMk cId="1267422727" sldId="419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C5E7D8E6-732C-A3AA-1A5D-EE7B7DB62F20}" dt="2020-06-24T14:45:05.303" v="20" actId="1076"/>
          <ac:spMkLst>
            <pc:docMk/>
            <pc:sldMk cId="1267422727" sldId="419"/>
            <ac:spMk id="4" creationId="{00000000-0000-0000-0000-000000000000}"/>
          </ac:spMkLst>
        </pc:spChg>
        <pc:picChg chg="mod">
          <ac:chgData name="Roy Ballam" userId="S::r.ballam@nutrition.org.uk::c142d6ba-9e44-42ad-85a8-e76793bc375e" providerId="AD" clId="Web-{C5E7D8E6-732C-A3AA-1A5D-EE7B7DB62F20}" dt="2020-06-24T14:45:10.209" v="22" actId="1076"/>
          <ac:picMkLst>
            <pc:docMk/>
            <pc:sldMk cId="1267422727" sldId="419"/>
            <ac:picMk id="2050" creationId="{00000000-0000-0000-0000-000000000000}"/>
          </ac:picMkLst>
        </pc:picChg>
      </pc:sldChg>
      <pc:sldChg chg="modSp">
        <pc:chgData name="Roy Ballam" userId="S::r.ballam@nutrition.org.uk::c142d6ba-9e44-42ad-85a8-e76793bc375e" providerId="AD" clId="Web-{C5E7D8E6-732C-A3AA-1A5D-EE7B7DB62F20}" dt="2020-06-24T14:44:48.880" v="17" actId="1076"/>
        <pc:sldMkLst>
          <pc:docMk/>
          <pc:sldMk cId="866563207" sldId="420"/>
        </pc:sldMkLst>
        <pc:spChg chg="mod">
          <ac:chgData name="Roy Ballam" userId="S::r.ballam@nutrition.org.uk::c142d6ba-9e44-42ad-85a8-e76793bc375e" providerId="AD" clId="Web-{C5E7D8E6-732C-A3AA-1A5D-EE7B7DB62F20}" dt="2020-06-24T14:44:43.286" v="14" actId="14100"/>
          <ac:spMkLst>
            <pc:docMk/>
            <pc:sldMk cId="866563207" sldId="420"/>
            <ac:spMk id="3" creationId="{00000000-0000-0000-0000-000000000000}"/>
          </ac:spMkLst>
        </pc:spChg>
        <pc:picChg chg="mod">
          <ac:chgData name="Roy Ballam" userId="S::r.ballam@nutrition.org.uk::c142d6ba-9e44-42ad-85a8-e76793bc375e" providerId="AD" clId="Web-{C5E7D8E6-732C-A3AA-1A5D-EE7B7DB62F20}" dt="2020-06-24T14:44:48.880" v="17" actId="1076"/>
          <ac:picMkLst>
            <pc:docMk/>
            <pc:sldMk cId="866563207" sldId="420"/>
            <ac:picMk id="7" creationId="{00000000-0000-0000-0000-000000000000}"/>
          </ac:picMkLst>
        </pc:picChg>
      </pc:sldChg>
    </pc:docChg>
  </pc:docChgLst>
  <pc:docChgLst>
    <pc:chgData name="Simon Steenson" userId="S::s.steenson@nutrition.org.uk::5d091211-0632-4e08-8ba7-b6c525d6f94c" providerId="AD" clId="Web-{DA7F5012-5AA7-D1DD-4714-8C99ED210549}"/>
    <pc:docChg chg="addSld modSld">
      <pc:chgData name="Simon Steenson" userId="S::s.steenson@nutrition.org.uk::5d091211-0632-4e08-8ba7-b6c525d6f94c" providerId="AD" clId="Web-{DA7F5012-5AA7-D1DD-4714-8C99ED210549}" dt="2020-11-23T13:32:38.421" v="174"/>
      <pc:docMkLst>
        <pc:docMk/>
      </pc:docMkLst>
      <pc:sldChg chg="modSp">
        <pc:chgData name="Simon Steenson" userId="S::s.steenson@nutrition.org.uk::5d091211-0632-4e08-8ba7-b6c525d6f94c" providerId="AD" clId="Web-{DA7F5012-5AA7-D1DD-4714-8C99ED210549}" dt="2020-11-23T13:21:14.381" v="85" actId="20577"/>
        <pc:sldMkLst>
          <pc:docMk/>
          <pc:sldMk cId="441111240" sldId="465"/>
        </pc:sldMkLst>
        <pc:spChg chg="mod">
          <ac:chgData name="Simon Steenson" userId="S::s.steenson@nutrition.org.uk::5d091211-0632-4e08-8ba7-b6c525d6f94c" providerId="AD" clId="Web-{DA7F5012-5AA7-D1DD-4714-8C99ED210549}" dt="2020-11-23T13:19:36.036" v="40" actId="1076"/>
          <ac:spMkLst>
            <pc:docMk/>
            <pc:sldMk cId="441111240" sldId="465"/>
            <ac:spMk id="2" creationId="{00000000-0000-0000-0000-000000000000}"/>
          </ac:spMkLst>
        </pc:spChg>
        <pc:spChg chg="mod">
          <ac:chgData name="Simon Steenson" userId="S::s.steenson@nutrition.org.uk::5d091211-0632-4e08-8ba7-b6c525d6f94c" providerId="AD" clId="Web-{DA7F5012-5AA7-D1DD-4714-8C99ED210549}" dt="2020-11-23T13:21:14.381" v="85" actId="20577"/>
          <ac:spMkLst>
            <pc:docMk/>
            <pc:sldMk cId="441111240" sldId="465"/>
            <ac:spMk id="3" creationId="{00000000-0000-0000-0000-000000000000}"/>
          </ac:spMkLst>
        </pc:spChg>
      </pc:sldChg>
      <pc:sldChg chg="addSp delSp modSp add replId">
        <pc:chgData name="Simon Steenson" userId="S::s.steenson@nutrition.org.uk::5d091211-0632-4e08-8ba7-b6c525d6f94c" providerId="AD" clId="Web-{DA7F5012-5AA7-D1DD-4714-8C99ED210549}" dt="2020-11-23T13:26:32.557" v="145" actId="1076"/>
        <pc:sldMkLst>
          <pc:docMk/>
          <pc:sldMk cId="206892296" sldId="467"/>
        </pc:sldMkLst>
        <pc:spChg chg="mod">
          <ac:chgData name="Simon Steenson" userId="S::s.steenson@nutrition.org.uk::5d091211-0632-4e08-8ba7-b6c525d6f94c" providerId="AD" clId="Web-{DA7F5012-5AA7-D1DD-4714-8C99ED210549}" dt="2020-11-23T13:24:00.759" v="119"/>
          <ac:spMkLst>
            <pc:docMk/>
            <pc:sldMk cId="206892296" sldId="467"/>
            <ac:spMk id="2" creationId="{00000000-0000-0000-0000-000000000000}"/>
          </ac:spMkLst>
        </pc:spChg>
        <pc:spChg chg="mod">
          <ac:chgData name="Simon Steenson" userId="S::s.steenson@nutrition.org.uk::5d091211-0632-4e08-8ba7-b6c525d6f94c" providerId="AD" clId="Web-{DA7F5012-5AA7-D1DD-4714-8C99ED210549}" dt="2020-11-23T13:25:40.916" v="126" actId="20577"/>
          <ac:spMkLst>
            <pc:docMk/>
            <pc:sldMk cId="206892296" sldId="467"/>
            <ac:spMk id="3" creationId="{00000000-0000-0000-0000-000000000000}"/>
          </ac:spMkLst>
        </pc:spChg>
        <pc:spChg chg="add del mod">
          <ac:chgData name="Simon Steenson" userId="S::s.steenson@nutrition.org.uk::5d091211-0632-4e08-8ba7-b6c525d6f94c" providerId="AD" clId="Web-{DA7F5012-5AA7-D1DD-4714-8C99ED210549}" dt="2020-11-23T13:25:51.418" v="134"/>
          <ac:spMkLst>
            <pc:docMk/>
            <pc:sldMk cId="206892296" sldId="467"/>
            <ac:spMk id="4" creationId="{64B6C2CF-1A63-452C-A942-8B898DD76ED1}"/>
          </ac:spMkLst>
        </pc:spChg>
        <pc:picChg chg="add mod modCrop">
          <ac:chgData name="Simon Steenson" userId="S::s.steenson@nutrition.org.uk::5d091211-0632-4e08-8ba7-b6c525d6f94c" providerId="AD" clId="Web-{DA7F5012-5AA7-D1DD-4714-8C99ED210549}" dt="2020-11-23T13:26:32.557" v="145" actId="1076"/>
          <ac:picMkLst>
            <pc:docMk/>
            <pc:sldMk cId="206892296" sldId="467"/>
            <ac:picMk id="5" creationId="{BC02AFB0-49B3-4460-A6A7-C125C5018545}"/>
          </ac:picMkLst>
        </pc:picChg>
      </pc:sldChg>
      <pc:sldChg chg="addSp delSp modSp add replId">
        <pc:chgData name="Simon Steenson" userId="S::s.steenson@nutrition.org.uk::5d091211-0632-4e08-8ba7-b6c525d6f94c" providerId="AD" clId="Web-{DA7F5012-5AA7-D1DD-4714-8C99ED210549}" dt="2020-11-23T13:32:38.421" v="174"/>
        <pc:sldMkLst>
          <pc:docMk/>
          <pc:sldMk cId="4063586706" sldId="468"/>
        </pc:sldMkLst>
        <pc:spChg chg="mod">
          <ac:chgData name="Simon Steenson" userId="S::s.steenson@nutrition.org.uk::5d091211-0632-4e08-8ba7-b6c525d6f94c" providerId="AD" clId="Web-{DA7F5012-5AA7-D1DD-4714-8C99ED210549}" dt="2020-11-23T13:28:45.653" v="156" actId="1076"/>
          <ac:spMkLst>
            <pc:docMk/>
            <pc:sldMk cId="4063586706" sldId="468"/>
            <ac:spMk id="2" creationId="{00000000-0000-0000-0000-000000000000}"/>
          </ac:spMkLst>
        </pc:spChg>
        <pc:spChg chg="mod">
          <ac:chgData name="Simon Steenson" userId="S::s.steenson@nutrition.org.uk::5d091211-0632-4e08-8ba7-b6c525d6f94c" providerId="AD" clId="Web-{DA7F5012-5AA7-D1DD-4714-8C99ED210549}" dt="2020-11-23T13:28:47.606" v="157" actId="1076"/>
          <ac:spMkLst>
            <pc:docMk/>
            <pc:sldMk cId="4063586706" sldId="468"/>
            <ac:spMk id="3" creationId="{00000000-0000-0000-0000-000000000000}"/>
          </ac:spMkLst>
        </pc:spChg>
        <pc:picChg chg="add mod modCrop">
          <ac:chgData name="Simon Steenson" userId="S::s.steenson@nutrition.org.uk::5d091211-0632-4e08-8ba7-b6c525d6f94c" providerId="AD" clId="Web-{DA7F5012-5AA7-D1DD-4714-8C99ED210549}" dt="2020-11-23T13:32:38.421" v="174"/>
          <ac:picMkLst>
            <pc:docMk/>
            <pc:sldMk cId="4063586706" sldId="468"/>
            <ac:picMk id="4" creationId="{5F3F94BF-7482-4308-BC80-71939F55F130}"/>
          </ac:picMkLst>
        </pc:picChg>
        <pc:picChg chg="del mod">
          <ac:chgData name="Simon Steenson" userId="S::s.steenson@nutrition.org.uk::5d091211-0632-4e08-8ba7-b6c525d6f94c" providerId="AD" clId="Web-{DA7F5012-5AA7-D1DD-4714-8C99ED210549}" dt="2020-11-23T13:26:50.011" v="148"/>
          <ac:picMkLst>
            <pc:docMk/>
            <pc:sldMk cId="4063586706" sldId="468"/>
            <ac:picMk id="5" creationId="{BC02AFB0-49B3-4460-A6A7-C125C5018545}"/>
          </ac:picMkLst>
        </pc:picChg>
        <pc:picChg chg="add mod">
          <ac:chgData name="Simon Steenson" userId="S::s.steenson@nutrition.org.uk::5d091211-0632-4e08-8ba7-b6c525d6f94c" providerId="AD" clId="Web-{DA7F5012-5AA7-D1DD-4714-8C99ED210549}" dt="2020-11-23T13:31:44.889" v="167" actId="1076"/>
          <ac:picMkLst>
            <pc:docMk/>
            <pc:sldMk cId="4063586706" sldId="468"/>
            <ac:picMk id="6" creationId="{451941CC-57B9-4302-89EE-4B0E2AD13D51}"/>
          </ac:picMkLst>
        </pc:picChg>
      </pc:sldChg>
    </pc:docChg>
  </pc:docChgLst>
  <pc:docChgLst>
    <pc:chgData name="Simon Steenson" userId="5d091211-0632-4e08-8ba7-b6c525d6f94c" providerId="ADAL" clId="{EFDAD3D5-E6EA-4FE4-BE9A-C1AEF0F5C99A}"/>
    <pc:docChg chg="modSld">
      <pc:chgData name="Simon Steenson" userId="5d091211-0632-4e08-8ba7-b6c525d6f94c" providerId="ADAL" clId="{EFDAD3D5-E6EA-4FE4-BE9A-C1AEF0F5C99A}" dt="2020-12-02T16:10:55.069" v="39" actId="1037"/>
      <pc:docMkLst>
        <pc:docMk/>
      </pc:docMkLst>
      <pc:sldChg chg="modSp mod">
        <pc:chgData name="Simon Steenson" userId="5d091211-0632-4e08-8ba7-b6c525d6f94c" providerId="ADAL" clId="{EFDAD3D5-E6EA-4FE4-BE9A-C1AEF0F5C99A}" dt="2020-12-02T16:10:55.069" v="39" actId="1037"/>
        <pc:sldMkLst>
          <pc:docMk/>
          <pc:sldMk cId="347664028" sldId="473"/>
        </pc:sldMkLst>
        <pc:spChg chg="mod">
          <ac:chgData name="Simon Steenson" userId="5d091211-0632-4e08-8ba7-b6c525d6f94c" providerId="ADAL" clId="{EFDAD3D5-E6EA-4FE4-BE9A-C1AEF0F5C99A}" dt="2020-12-02T16:10:51.218" v="27" actId="1038"/>
          <ac:spMkLst>
            <pc:docMk/>
            <pc:sldMk cId="347664028" sldId="473"/>
            <ac:spMk id="3" creationId="{066252F9-26A5-4DC1-8B87-D7A03F21C17F}"/>
          </ac:spMkLst>
        </pc:spChg>
        <pc:picChg chg="mod">
          <ac:chgData name="Simon Steenson" userId="5d091211-0632-4e08-8ba7-b6c525d6f94c" providerId="ADAL" clId="{EFDAD3D5-E6EA-4FE4-BE9A-C1AEF0F5C99A}" dt="2020-12-02T16:10:55.069" v="39" actId="1037"/>
          <ac:picMkLst>
            <pc:docMk/>
            <pc:sldMk cId="347664028" sldId="473"/>
            <ac:picMk id="4" creationId="{B904AE35-089B-440E-9522-2D8A1403F724}"/>
          </ac:picMkLst>
        </pc:picChg>
      </pc:sldChg>
      <pc:sldChg chg="modSp mod">
        <pc:chgData name="Simon Steenson" userId="5d091211-0632-4e08-8ba7-b6c525d6f94c" providerId="ADAL" clId="{EFDAD3D5-E6EA-4FE4-BE9A-C1AEF0F5C99A}" dt="2020-12-02T15:23:55.494" v="8" actId="20577"/>
        <pc:sldMkLst>
          <pc:docMk/>
          <pc:sldMk cId="2284366736" sldId="478"/>
        </pc:sldMkLst>
        <pc:spChg chg="mod">
          <ac:chgData name="Simon Steenson" userId="5d091211-0632-4e08-8ba7-b6c525d6f94c" providerId="ADAL" clId="{EFDAD3D5-E6EA-4FE4-BE9A-C1AEF0F5C99A}" dt="2020-12-02T15:23:55.494" v="8" actId="20577"/>
          <ac:spMkLst>
            <pc:docMk/>
            <pc:sldMk cId="2284366736" sldId="478"/>
            <ac:spMk id="7" creationId="{4A50824D-EC3B-4BB6-9FC8-F4F26CF9CE1F}"/>
          </ac:spMkLst>
        </pc:spChg>
      </pc:sldChg>
      <pc:sldChg chg="modSp mod">
        <pc:chgData name="Simon Steenson" userId="5d091211-0632-4e08-8ba7-b6c525d6f94c" providerId="ADAL" clId="{EFDAD3D5-E6EA-4FE4-BE9A-C1AEF0F5C99A}" dt="2020-12-02T15:59:51.212" v="10" actId="1036"/>
        <pc:sldMkLst>
          <pc:docMk/>
          <pc:sldMk cId="607264486" sldId="484"/>
        </pc:sldMkLst>
        <pc:picChg chg="mod">
          <ac:chgData name="Simon Steenson" userId="5d091211-0632-4e08-8ba7-b6c525d6f94c" providerId="ADAL" clId="{EFDAD3D5-E6EA-4FE4-BE9A-C1AEF0F5C99A}" dt="2020-12-02T15:59:51.212" v="10" actId="1036"/>
          <ac:picMkLst>
            <pc:docMk/>
            <pc:sldMk cId="607264486" sldId="484"/>
            <ac:picMk id="13" creationId="{D2E6CD86-571F-4C5D-8925-3E9AA8CA5BA5}"/>
          </ac:picMkLst>
        </pc:picChg>
      </pc:sldChg>
    </pc:docChg>
  </pc:docChgLst>
  <pc:docChgLst>
    <pc:chgData name="Simon Steenson" userId="S::s.steenson@nutrition.org.uk::5d091211-0632-4e08-8ba7-b6c525d6f94c" providerId="AD" clId="Web-{4A6EFFF8-1173-1BE9-A9EF-F76F5703A8EE}"/>
    <pc:docChg chg="modSld">
      <pc:chgData name="Simon Steenson" userId="S::s.steenson@nutrition.org.uk::5d091211-0632-4e08-8ba7-b6c525d6f94c" providerId="AD" clId="Web-{4A6EFFF8-1173-1BE9-A9EF-F76F5703A8EE}" dt="2020-11-30T11:45:36.329" v="920"/>
      <pc:docMkLst>
        <pc:docMk/>
      </pc:docMkLst>
      <pc:sldChg chg="modSp modNotes">
        <pc:chgData name="Simon Steenson" userId="S::s.steenson@nutrition.org.uk::5d091211-0632-4e08-8ba7-b6c525d6f94c" providerId="AD" clId="Web-{4A6EFFF8-1173-1BE9-A9EF-F76F5703A8EE}" dt="2020-11-30T11:22:24.312" v="410"/>
        <pc:sldMkLst>
          <pc:docMk/>
          <pc:sldMk cId="668873559" sldId="474"/>
        </pc:sldMkLst>
        <pc:spChg chg="mod">
          <ac:chgData name="Simon Steenson" userId="S::s.steenson@nutrition.org.uk::5d091211-0632-4e08-8ba7-b6c525d6f94c" providerId="AD" clId="Web-{4A6EFFF8-1173-1BE9-A9EF-F76F5703A8EE}" dt="2020-11-30T11:12:32.830" v="38" actId="20577"/>
          <ac:spMkLst>
            <pc:docMk/>
            <pc:sldMk cId="668873559" sldId="474"/>
            <ac:spMk id="3" creationId="{1AD3536D-067E-4C5F-8C84-0B9295B5CA5F}"/>
          </ac:spMkLst>
        </pc:spChg>
      </pc:sldChg>
      <pc:sldChg chg="modSp modNotes">
        <pc:chgData name="Simon Steenson" userId="S::s.steenson@nutrition.org.uk::5d091211-0632-4e08-8ba7-b6c525d6f94c" providerId="AD" clId="Web-{4A6EFFF8-1173-1BE9-A9EF-F76F5703A8EE}" dt="2020-11-30T11:39:13.602" v="762"/>
        <pc:sldMkLst>
          <pc:docMk/>
          <pc:sldMk cId="3352204556" sldId="480"/>
        </pc:sldMkLst>
        <pc:spChg chg="mod">
          <ac:chgData name="Simon Steenson" userId="S::s.steenson@nutrition.org.uk::5d091211-0632-4e08-8ba7-b6c525d6f94c" providerId="AD" clId="Web-{4A6EFFF8-1173-1BE9-A9EF-F76F5703A8EE}" dt="2020-11-30T11:24:11.987" v="526" actId="20577"/>
          <ac:spMkLst>
            <pc:docMk/>
            <pc:sldMk cId="3352204556" sldId="480"/>
            <ac:spMk id="3" creationId="{6FFBF442-73E8-451F-AD07-2DA85E153628}"/>
          </ac:spMkLst>
        </pc:spChg>
      </pc:sldChg>
      <pc:sldChg chg="addSp modSp modNotes">
        <pc:chgData name="Simon Steenson" userId="S::s.steenson@nutrition.org.uk::5d091211-0632-4e08-8ba7-b6c525d6f94c" providerId="AD" clId="Web-{4A6EFFF8-1173-1BE9-A9EF-F76F5703A8EE}" dt="2020-11-30T11:45:36.329" v="920"/>
        <pc:sldMkLst>
          <pc:docMk/>
          <pc:sldMk cId="3287148386" sldId="482"/>
        </pc:sldMkLst>
        <pc:spChg chg="mod">
          <ac:chgData name="Simon Steenson" userId="S::s.steenson@nutrition.org.uk::5d091211-0632-4e08-8ba7-b6c525d6f94c" providerId="AD" clId="Web-{4A6EFFF8-1173-1BE9-A9EF-F76F5703A8EE}" dt="2020-11-30T11:41:57.012" v="793" actId="20577"/>
          <ac:spMkLst>
            <pc:docMk/>
            <pc:sldMk cId="3287148386" sldId="482"/>
            <ac:spMk id="4" creationId="{4F7F83BF-6E7F-4232-8F1C-66B358AD847F}"/>
          </ac:spMkLst>
        </pc:spChg>
        <pc:picChg chg="mod modCrop">
          <ac:chgData name="Simon Steenson" userId="S::s.steenson@nutrition.org.uk::5d091211-0632-4e08-8ba7-b6c525d6f94c" providerId="AD" clId="Web-{4A6EFFF8-1173-1BE9-A9EF-F76F5703A8EE}" dt="2020-11-30T11:42:10.309" v="800" actId="1076"/>
          <ac:picMkLst>
            <pc:docMk/>
            <pc:sldMk cId="3287148386" sldId="482"/>
            <ac:picMk id="5" creationId="{36D678A0-A048-46DB-BACA-2DCF708E2FA7}"/>
          </ac:picMkLst>
        </pc:picChg>
        <pc:picChg chg="add mod modCrop">
          <ac:chgData name="Simon Steenson" userId="S::s.steenson@nutrition.org.uk::5d091211-0632-4e08-8ba7-b6c525d6f94c" providerId="AD" clId="Web-{4A6EFFF8-1173-1BE9-A9EF-F76F5703A8EE}" dt="2020-11-30T11:42:07.981" v="799"/>
          <ac:picMkLst>
            <pc:docMk/>
            <pc:sldMk cId="3287148386" sldId="482"/>
            <ac:picMk id="6" creationId="{8F360ED5-9B1C-4664-AF74-F2E54DA84EB1}"/>
          </ac:picMkLst>
        </pc:picChg>
      </pc:sldChg>
    </pc:docChg>
  </pc:docChgLst>
  <pc:docChgLst>
    <pc:chgData name="Frances Meek" userId="f3af35cc-3229-46e1-af36-3525661cfbd3" providerId="ADAL" clId="{3FC3FDA5-2AF9-485D-806F-9A504D0CFC01}"/>
    <pc:docChg chg="custSel addSld modSld">
      <pc:chgData name="Frances Meek" userId="f3af35cc-3229-46e1-af36-3525661cfbd3" providerId="ADAL" clId="{3FC3FDA5-2AF9-485D-806F-9A504D0CFC01}" dt="2020-09-18T12:06:18.953" v="187" actId="20577"/>
      <pc:docMkLst>
        <pc:docMk/>
      </pc:docMkLst>
      <pc:sldChg chg="modSp mod">
        <pc:chgData name="Frances Meek" userId="f3af35cc-3229-46e1-af36-3525661cfbd3" providerId="ADAL" clId="{3FC3FDA5-2AF9-485D-806F-9A504D0CFC01}" dt="2020-09-18T12:06:18.953" v="187" actId="20577"/>
        <pc:sldMkLst>
          <pc:docMk/>
          <pc:sldMk cId="4084959460" sldId="361"/>
        </pc:sldMkLst>
        <pc:spChg chg="mod">
          <ac:chgData name="Frances Meek" userId="f3af35cc-3229-46e1-af36-3525661cfbd3" providerId="ADAL" clId="{3FC3FDA5-2AF9-485D-806F-9A504D0CFC01}" dt="2020-09-18T12:06:18.953" v="187" actId="20577"/>
          <ac:spMkLst>
            <pc:docMk/>
            <pc:sldMk cId="4084959460" sldId="361"/>
            <ac:spMk id="3" creationId="{00000000-0000-0000-0000-000000000000}"/>
          </ac:spMkLst>
        </pc:spChg>
      </pc:sldChg>
      <pc:sldChg chg="addSp modSp mod modAnim">
        <pc:chgData name="Frances Meek" userId="f3af35cc-3229-46e1-af36-3525661cfbd3" providerId="ADAL" clId="{3FC3FDA5-2AF9-485D-806F-9A504D0CFC01}" dt="2020-09-18T07:16:55.375" v="82" actId="1076"/>
        <pc:sldMkLst>
          <pc:docMk/>
          <pc:sldMk cId="1917554628" sldId="460"/>
        </pc:sldMkLst>
        <pc:spChg chg="add mod">
          <ac:chgData name="Frances Meek" userId="f3af35cc-3229-46e1-af36-3525661cfbd3" providerId="ADAL" clId="{3FC3FDA5-2AF9-485D-806F-9A504D0CFC01}" dt="2020-09-18T07:16:55.375" v="82" actId="1076"/>
          <ac:spMkLst>
            <pc:docMk/>
            <pc:sldMk cId="1917554628" sldId="460"/>
            <ac:spMk id="3" creationId="{22DCF732-BE61-4029-8F36-0957565AD80E}"/>
          </ac:spMkLst>
        </pc:spChg>
        <pc:spChg chg="mod">
          <ac:chgData name="Frances Meek" userId="f3af35cc-3229-46e1-af36-3525661cfbd3" providerId="ADAL" clId="{3FC3FDA5-2AF9-485D-806F-9A504D0CFC01}" dt="2020-09-18T07:15:53.671" v="56" actId="1076"/>
          <ac:spMkLst>
            <pc:docMk/>
            <pc:sldMk cId="1917554628" sldId="460"/>
            <ac:spMk id="7" creationId="{00000000-0000-0000-0000-000000000000}"/>
          </ac:spMkLst>
        </pc:spChg>
        <pc:spChg chg="mod">
          <ac:chgData name="Frances Meek" userId="f3af35cc-3229-46e1-af36-3525661cfbd3" providerId="ADAL" clId="{3FC3FDA5-2AF9-485D-806F-9A504D0CFC01}" dt="2020-09-18T07:14:47.136" v="47" actId="1076"/>
          <ac:spMkLst>
            <pc:docMk/>
            <pc:sldMk cId="1917554628" sldId="460"/>
            <ac:spMk id="9" creationId="{00000000-0000-0000-0000-000000000000}"/>
          </ac:spMkLst>
        </pc:spChg>
        <pc:spChg chg="mod">
          <ac:chgData name="Frances Meek" userId="f3af35cc-3229-46e1-af36-3525661cfbd3" providerId="ADAL" clId="{3FC3FDA5-2AF9-485D-806F-9A504D0CFC01}" dt="2020-09-18T07:15:57.472" v="57" actId="1076"/>
          <ac:spMkLst>
            <pc:docMk/>
            <pc:sldMk cId="1917554628" sldId="460"/>
            <ac:spMk id="11" creationId="{00000000-0000-0000-0000-000000000000}"/>
          </ac:spMkLst>
        </pc:spChg>
        <pc:picChg chg="mod">
          <ac:chgData name="Frances Meek" userId="f3af35cc-3229-46e1-af36-3525661cfbd3" providerId="ADAL" clId="{3FC3FDA5-2AF9-485D-806F-9A504D0CFC01}" dt="2020-09-18T07:15:31.617" v="55" actId="692"/>
          <ac:picMkLst>
            <pc:docMk/>
            <pc:sldMk cId="1917554628" sldId="460"/>
            <ac:picMk id="8" creationId="{00000000-0000-0000-0000-000000000000}"/>
          </ac:picMkLst>
        </pc:picChg>
        <pc:picChg chg="add mod ord">
          <ac:chgData name="Frances Meek" userId="f3af35cc-3229-46e1-af36-3525661cfbd3" providerId="ADAL" clId="{3FC3FDA5-2AF9-485D-806F-9A504D0CFC01}" dt="2020-09-18T07:15:05.159" v="53" actId="167"/>
          <ac:picMkLst>
            <pc:docMk/>
            <pc:sldMk cId="1917554628" sldId="460"/>
            <ac:picMk id="10" creationId="{54487543-755A-4A66-80A4-5A07339F56E6}"/>
          </ac:picMkLst>
        </pc:picChg>
        <pc:picChg chg="mod">
          <ac:chgData name="Frances Meek" userId="f3af35cc-3229-46e1-af36-3525661cfbd3" providerId="ADAL" clId="{3FC3FDA5-2AF9-485D-806F-9A504D0CFC01}" dt="2020-09-18T07:14:53.985" v="50" actId="1076"/>
          <ac:picMkLst>
            <pc:docMk/>
            <pc:sldMk cId="1917554628" sldId="460"/>
            <ac:picMk id="3076" creationId="{00000000-0000-0000-0000-000000000000}"/>
          </ac:picMkLst>
        </pc:picChg>
      </pc:sldChg>
      <pc:sldChg chg="modSp mod">
        <pc:chgData name="Frances Meek" userId="f3af35cc-3229-46e1-af36-3525661cfbd3" providerId="ADAL" clId="{3FC3FDA5-2AF9-485D-806F-9A504D0CFC01}" dt="2020-09-18T07:17:55.984" v="94" actId="14100"/>
        <pc:sldMkLst>
          <pc:docMk/>
          <pc:sldMk cId="3217089710" sldId="461"/>
        </pc:sldMkLst>
        <pc:picChg chg="mod">
          <ac:chgData name="Frances Meek" userId="f3af35cc-3229-46e1-af36-3525661cfbd3" providerId="ADAL" clId="{3FC3FDA5-2AF9-485D-806F-9A504D0CFC01}" dt="2020-09-18T07:17:15.319" v="83" actId="14100"/>
          <ac:picMkLst>
            <pc:docMk/>
            <pc:sldMk cId="3217089710" sldId="461"/>
            <ac:picMk id="4" creationId="{00000000-0000-0000-0000-000000000000}"/>
          </ac:picMkLst>
        </pc:picChg>
        <pc:picChg chg="mod">
          <ac:chgData name="Frances Meek" userId="f3af35cc-3229-46e1-af36-3525661cfbd3" providerId="ADAL" clId="{3FC3FDA5-2AF9-485D-806F-9A504D0CFC01}" dt="2020-09-18T07:17:51.831" v="93" actId="1076"/>
          <ac:picMkLst>
            <pc:docMk/>
            <pc:sldMk cId="3217089710" sldId="461"/>
            <ac:picMk id="6" creationId="{00000000-0000-0000-0000-000000000000}"/>
          </ac:picMkLst>
        </pc:picChg>
        <pc:picChg chg="mod">
          <ac:chgData name="Frances Meek" userId="f3af35cc-3229-46e1-af36-3525661cfbd3" providerId="ADAL" clId="{3FC3FDA5-2AF9-485D-806F-9A504D0CFC01}" dt="2020-09-18T07:17:49.008" v="92" actId="14100"/>
          <ac:picMkLst>
            <pc:docMk/>
            <pc:sldMk cId="3217089710" sldId="461"/>
            <ac:picMk id="7" creationId="{00000000-0000-0000-0000-000000000000}"/>
          </ac:picMkLst>
        </pc:picChg>
        <pc:picChg chg="mod">
          <ac:chgData name="Frances Meek" userId="f3af35cc-3229-46e1-af36-3525661cfbd3" providerId="ADAL" clId="{3FC3FDA5-2AF9-485D-806F-9A504D0CFC01}" dt="2020-09-18T07:17:55.984" v="94" actId="14100"/>
          <ac:picMkLst>
            <pc:docMk/>
            <pc:sldMk cId="3217089710" sldId="461"/>
            <ac:picMk id="8" creationId="{00000000-0000-0000-0000-000000000000}"/>
          </ac:picMkLst>
        </pc:picChg>
        <pc:picChg chg="mod">
          <ac:chgData name="Frances Meek" userId="f3af35cc-3229-46e1-af36-3525661cfbd3" providerId="ADAL" clId="{3FC3FDA5-2AF9-485D-806F-9A504D0CFC01}" dt="2020-09-18T07:17:43.879" v="91" actId="14100"/>
          <ac:picMkLst>
            <pc:docMk/>
            <pc:sldMk cId="3217089710" sldId="461"/>
            <ac:picMk id="10" creationId="{00000000-0000-0000-0000-000000000000}"/>
          </ac:picMkLst>
        </pc:picChg>
        <pc:picChg chg="mod">
          <ac:chgData name="Frances Meek" userId="f3af35cc-3229-46e1-af36-3525661cfbd3" providerId="ADAL" clId="{3FC3FDA5-2AF9-485D-806F-9A504D0CFC01}" dt="2020-09-18T07:17:37.767" v="90" actId="14100"/>
          <ac:picMkLst>
            <pc:docMk/>
            <pc:sldMk cId="3217089710" sldId="461"/>
            <ac:picMk id="11" creationId="{00000000-0000-0000-0000-000000000000}"/>
          </ac:picMkLst>
        </pc:picChg>
      </pc:sldChg>
      <pc:sldChg chg="delSp modSp new mod">
        <pc:chgData name="Frances Meek" userId="f3af35cc-3229-46e1-af36-3525661cfbd3" providerId="ADAL" clId="{3FC3FDA5-2AF9-485D-806F-9A504D0CFC01}" dt="2020-09-18T07:04:16.550" v="45" actId="478"/>
        <pc:sldMkLst>
          <pc:docMk/>
          <pc:sldMk cId="3498276917" sldId="485"/>
        </pc:sldMkLst>
        <pc:spChg chg="mod">
          <ac:chgData name="Frances Meek" userId="f3af35cc-3229-46e1-af36-3525661cfbd3" providerId="ADAL" clId="{3FC3FDA5-2AF9-485D-806F-9A504D0CFC01}" dt="2020-09-18T07:04:09.914" v="44" actId="20577"/>
          <ac:spMkLst>
            <pc:docMk/>
            <pc:sldMk cId="3498276917" sldId="485"/>
            <ac:spMk id="2" creationId="{5A260262-041C-4A3E-A950-38B02820E3D0}"/>
          </ac:spMkLst>
        </pc:spChg>
        <pc:spChg chg="del">
          <ac:chgData name="Frances Meek" userId="f3af35cc-3229-46e1-af36-3525661cfbd3" providerId="ADAL" clId="{3FC3FDA5-2AF9-485D-806F-9A504D0CFC01}" dt="2020-09-18T07:04:16.550" v="45" actId="478"/>
          <ac:spMkLst>
            <pc:docMk/>
            <pc:sldMk cId="3498276917" sldId="485"/>
            <ac:spMk id="3" creationId="{36B8C042-215C-4423-969C-BA9BB51940DF}"/>
          </ac:spMkLst>
        </pc:spChg>
      </pc:sldChg>
    </pc:docChg>
  </pc:docChgLst>
  <pc:docChgLst>
    <pc:chgData name="Roy Ballam" userId="S::r.ballam@nutrition.org.uk::c142d6ba-9e44-42ad-85a8-e76793bc375e" providerId="AD" clId="Web-{FDCB4DDF-64AD-FDA2-4E0D-32BDE4EC4AEB}"/>
    <pc:docChg chg="addSld delSld modSld sldOrd">
      <pc:chgData name="Roy Ballam" userId="S::r.ballam@nutrition.org.uk::c142d6ba-9e44-42ad-85a8-e76793bc375e" providerId="AD" clId="Web-{FDCB4DDF-64AD-FDA2-4E0D-32BDE4EC4AEB}" dt="2020-09-17T09:39:02.709" v="396"/>
      <pc:docMkLst>
        <pc:docMk/>
      </pc:docMkLst>
      <pc:sldChg chg="modSp">
        <pc:chgData name="Roy Ballam" userId="S::r.ballam@nutrition.org.uk::c142d6ba-9e44-42ad-85a8-e76793bc375e" providerId="AD" clId="Web-{FDCB4DDF-64AD-FDA2-4E0D-32BDE4EC4AEB}" dt="2020-09-17T07:30:46.957" v="308" actId="20577"/>
        <pc:sldMkLst>
          <pc:docMk/>
          <pc:sldMk cId="2056344632" sldId="360"/>
        </pc:sldMkLst>
        <pc:spChg chg="mod">
          <ac:chgData name="Roy Ballam" userId="S::r.ballam@nutrition.org.uk::c142d6ba-9e44-42ad-85a8-e76793bc375e" providerId="AD" clId="Web-{FDCB4DDF-64AD-FDA2-4E0D-32BDE4EC4AEB}" dt="2020-09-17T07:30:46.957" v="308" actId="20577"/>
          <ac:spMkLst>
            <pc:docMk/>
            <pc:sldMk cId="2056344632" sldId="360"/>
            <ac:spMk id="3" creationId="{00000000-0000-0000-0000-000000000000}"/>
          </ac:spMkLst>
        </pc:spChg>
      </pc:sldChg>
      <pc:sldChg chg="addSp modSp">
        <pc:chgData name="Roy Ballam" userId="S::r.ballam@nutrition.org.uk::c142d6ba-9e44-42ad-85a8-e76793bc375e" providerId="AD" clId="Web-{FDCB4DDF-64AD-FDA2-4E0D-32BDE4EC4AEB}" dt="2020-09-17T09:36:03.878" v="391" actId="1076"/>
        <pc:sldMkLst>
          <pc:docMk/>
          <pc:sldMk cId="1802102826" sldId="409"/>
        </pc:sldMkLst>
        <pc:spChg chg="mod">
          <ac:chgData name="Roy Ballam" userId="S::r.ballam@nutrition.org.uk::c142d6ba-9e44-42ad-85a8-e76793bc375e" providerId="AD" clId="Web-{FDCB4DDF-64AD-FDA2-4E0D-32BDE4EC4AEB}" dt="2020-09-17T09:36:03.878" v="391" actId="1076"/>
          <ac:spMkLst>
            <pc:docMk/>
            <pc:sldMk cId="1802102826" sldId="409"/>
            <ac:spMk id="3" creationId="{00000000-0000-0000-0000-000000000000}"/>
          </ac:spMkLst>
        </pc:spChg>
        <pc:spChg chg="add mod">
          <ac:chgData name="Roy Ballam" userId="S::r.ballam@nutrition.org.uk::c142d6ba-9e44-42ad-85a8-e76793bc375e" providerId="AD" clId="Web-{FDCB4DDF-64AD-FDA2-4E0D-32BDE4EC4AEB}" dt="2020-09-17T09:36:00.034" v="390" actId="1076"/>
          <ac:spMkLst>
            <pc:docMk/>
            <pc:sldMk cId="1802102826" sldId="409"/>
            <ac:spMk id="5" creationId="{D277A581-0F0B-47F7-A150-71CB7D395257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19:08.697" v="2" actId="14100"/>
        <pc:sldMkLst>
          <pc:docMk/>
          <pc:sldMk cId="1995795839" sldId="449"/>
        </pc:sldMkLst>
        <pc:spChg chg="mod">
          <ac:chgData name="Roy Ballam" userId="S::r.ballam@nutrition.org.uk::c142d6ba-9e44-42ad-85a8-e76793bc375e" providerId="AD" clId="Web-{FDCB4DDF-64AD-FDA2-4E0D-32BDE4EC4AEB}" dt="2020-09-17T07:19:08.697" v="2" actId="14100"/>
          <ac:spMkLst>
            <pc:docMk/>
            <pc:sldMk cId="1995795839" sldId="449"/>
            <ac:spMk id="2" creationId="{00000000-0000-0000-0000-000000000000}"/>
          </ac:spMkLst>
        </pc:spChg>
      </pc:sldChg>
      <pc:sldChg chg="addSp modSp">
        <pc:chgData name="Roy Ballam" userId="S::r.ballam@nutrition.org.uk::c142d6ba-9e44-42ad-85a8-e76793bc375e" providerId="AD" clId="Web-{FDCB4DDF-64AD-FDA2-4E0D-32BDE4EC4AEB}" dt="2020-09-17T07:21:27.956" v="86" actId="1076"/>
        <pc:sldMkLst>
          <pc:docMk/>
          <pc:sldMk cId="4014665100" sldId="450"/>
        </pc:sldMkLst>
        <pc:spChg chg="add mod">
          <ac:chgData name="Roy Ballam" userId="S::r.ballam@nutrition.org.uk::c142d6ba-9e44-42ad-85a8-e76793bc375e" providerId="AD" clId="Web-{FDCB4DDF-64AD-FDA2-4E0D-32BDE4EC4AEB}" dt="2020-09-17T07:21:27.956" v="86" actId="1076"/>
          <ac:spMkLst>
            <pc:docMk/>
            <pc:sldMk cId="4014665100" sldId="450"/>
            <ac:spMk id="4" creationId="{19999385-65E8-4EB5-A027-9B95EE76257B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1:53.629" v="91" actId="20577"/>
        <pc:sldMkLst>
          <pc:docMk/>
          <pc:sldMk cId="1794744732" sldId="451"/>
        </pc:sldMkLst>
        <pc:spChg chg="mod">
          <ac:chgData name="Roy Ballam" userId="S::r.ballam@nutrition.org.uk::c142d6ba-9e44-42ad-85a8-e76793bc375e" providerId="AD" clId="Web-{FDCB4DDF-64AD-FDA2-4E0D-32BDE4EC4AEB}" dt="2020-09-17T07:21:53.629" v="91" actId="20577"/>
          <ac:spMkLst>
            <pc:docMk/>
            <pc:sldMk cId="1794744732" sldId="451"/>
            <ac:spMk id="3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3:12.009" v="95"/>
        <pc:sldMkLst>
          <pc:docMk/>
          <pc:sldMk cId="469933877" sldId="452"/>
        </pc:sldMkLst>
        <pc:spChg chg="mod">
          <ac:chgData name="Roy Ballam" userId="S::r.ballam@nutrition.org.uk::c142d6ba-9e44-42ad-85a8-e76793bc375e" providerId="AD" clId="Web-{FDCB4DDF-64AD-FDA2-4E0D-32BDE4EC4AEB}" dt="2020-09-17T07:23:12.009" v="95"/>
          <ac:spMkLst>
            <pc:docMk/>
            <pc:sldMk cId="469933877" sldId="452"/>
            <ac:spMk id="5" creationId="{00000000-0000-0000-0000-000000000000}"/>
          </ac:spMkLst>
        </pc:spChg>
      </pc:sldChg>
      <pc:sldChg chg="modSp ord">
        <pc:chgData name="Roy Ballam" userId="S::r.ballam@nutrition.org.uk::c142d6ba-9e44-42ad-85a8-e76793bc375e" providerId="AD" clId="Web-{FDCB4DDF-64AD-FDA2-4E0D-32BDE4EC4AEB}" dt="2020-09-17T09:36:37.988" v="394"/>
        <pc:sldMkLst>
          <pc:docMk/>
          <pc:sldMk cId="1742247876" sldId="453"/>
        </pc:sldMkLst>
        <pc:spChg chg="mod">
          <ac:chgData name="Roy Ballam" userId="S::r.ballam@nutrition.org.uk::c142d6ba-9e44-42ad-85a8-e76793bc375e" providerId="AD" clId="Web-{FDCB4DDF-64AD-FDA2-4E0D-32BDE4EC4AEB}" dt="2020-09-17T07:27:05.382" v="190" actId="14100"/>
          <ac:spMkLst>
            <pc:docMk/>
            <pc:sldMk cId="1742247876" sldId="453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7:12.117" v="192" actId="1076"/>
          <ac:spMkLst>
            <pc:docMk/>
            <pc:sldMk cId="1742247876" sldId="453"/>
            <ac:spMk id="4" creationId="{00000000-0000-0000-0000-000000000000}"/>
          </ac:spMkLst>
        </pc:spChg>
        <pc:picChg chg="mod modCrop">
          <ac:chgData name="Roy Ballam" userId="S::r.ballam@nutrition.org.uk::c142d6ba-9e44-42ad-85a8-e76793bc375e" providerId="AD" clId="Web-{FDCB4DDF-64AD-FDA2-4E0D-32BDE4EC4AEB}" dt="2020-09-17T07:27:26.321" v="194"/>
          <ac:picMkLst>
            <pc:docMk/>
            <pc:sldMk cId="1742247876" sldId="453"/>
            <ac:picMk id="5" creationId="{00000000-0000-0000-0000-000000000000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7:25:55.909" v="178" actId="1076"/>
        <pc:sldMkLst>
          <pc:docMk/>
          <pc:sldMk cId="3863823615" sldId="455"/>
        </pc:sldMkLst>
        <pc:spChg chg="mod">
          <ac:chgData name="Roy Ballam" userId="S::r.ballam@nutrition.org.uk::c142d6ba-9e44-42ad-85a8-e76793bc375e" providerId="AD" clId="Web-{FDCB4DDF-64AD-FDA2-4E0D-32BDE4EC4AEB}" dt="2020-09-17T07:25:38.877" v="173" actId="14100"/>
          <ac:spMkLst>
            <pc:docMk/>
            <pc:sldMk cId="3863823615" sldId="455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5:55.909" v="178" actId="1076"/>
          <ac:spMkLst>
            <pc:docMk/>
            <pc:sldMk cId="3863823615" sldId="455"/>
            <ac:spMk id="4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6:23.036" v="184" actId="1076"/>
        <pc:sldMkLst>
          <pc:docMk/>
          <pc:sldMk cId="3207487288" sldId="456"/>
        </pc:sldMkLst>
        <pc:spChg chg="mod">
          <ac:chgData name="Roy Ballam" userId="S::r.ballam@nutrition.org.uk::c142d6ba-9e44-42ad-85a8-e76793bc375e" providerId="AD" clId="Web-{FDCB4DDF-64AD-FDA2-4E0D-32BDE4EC4AEB}" dt="2020-09-17T07:26:18.301" v="182" actId="14100"/>
          <ac:spMkLst>
            <pc:docMk/>
            <pc:sldMk cId="3207487288" sldId="456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6:23.036" v="184" actId="1076"/>
          <ac:spMkLst>
            <pc:docMk/>
            <pc:sldMk cId="3207487288" sldId="456"/>
            <ac:spMk id="5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6:11.926" v="181" actId="1076"/>
        <pc:sldMkLst>
          <pc:docMk/>
          <pc:sldMk cId="443505649" sldId="457"/>
        </pc:sldMkLst>
        <pc:spChg chg="mod">
          <ac:chgData name="Roy Ballam" userId="S::r.ballam@nutrition.org.uk::c142d6ba-9e44-42ad-85a8-e76793bc375e" providerId="AD" clId="Web-{FDCB4DDF-64AD-FDA2-4E0D-32BDE4EC4AEB}" dt="2020-09-17T07:26:06.019" v="179" actId="14100"/>
          <ac:spMkLst>
            <pc:docMk/>
            <pc:sldMk cId="443505649" sldId="457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6:11.926" v="181" actId="1076"/>
          <ac:spMkLst>
            <pc:docMk/>
            <pc:sldMk cId="443505649" sldId="457"/>
            <ac:spMk id="4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6:30.255" v="186" actId="1076"/>
        <pc:sldMkLst>
          <pc:docMk/>
          <pc:sldMk cId="2259604936" sldId="458"/>
        </pc:sldMkLst>
        <pc:spChg chg="mod">
          <ac:chgData name="Roy Ballam" userId="S::r.ballam@nutrition.org.uk::c142d6ba-9e44-42ad-85a8-e76793bc375e" providerId="AD" clId="Web-{FDCB4DDF-64AD-FDA2-4E0D-32BDE4EC4AEB}" dt="2020-09-17T07:26:27.692" v="185" actId="14100"/>
          <ac:spMkLst>
            <pc:docMk/>
            <pc:sldMk cId="2259604936" sldId="458"/>
            <ac:spMk id="3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6:30.255" v="186" actId="1076"/>
          <ac:spMkLst>
            <pc:docMk/>
            <pc:sldMk cId="2259604936" sldId="458"/>
            <ac:spMk id="4" creationId="{00000000-0000-0000-0000-000000000000}"/>
          </ac:spMkLst>
        </pc:spChg>
      </pc:sldChg>
      <pc:sldChg chg="addSp delSp modSp">
        <pc:chgData name="Roy Ballam" userId="S::r.ballam@nutrition.org.uk::c142d6ba-9e44-42ad-85a8-e76793bc375e" providerId="AD" clId="Web-{FDCB4DDF-64AD-FDA2-4E0D-32BDE4EC4AEB}" dt="2020-09-17T09:31:56.341" v="375"/>
        <pc:sldMkLst>
          <pc:docMk/>
          <pc:sldMk cId="203057441" sldId="459"/>
        </pc:sldMkLst>
        <pc:spChg chg="mod">
          <ac:chgData name="Roy Ballam" userId="S::r.ballam@nutrition.org.uk::c142d6ba-9e44-42ad-85a8-e76793bc375e" providerId="AD" clId="Web-{FDCB4DDF-64AD-FDA2-4E0D-32BDE4EC4AEB}" dt="2020-09-17T07:28:00.354" v="200" actId="14100"/>
          <ac:spMkLst>
            <pc:docMk/>
            <pc:sldMk cId="203057441" sldId="459"/>
            <ac:spMk id="3" creationId="{00000000-0000-0000-0000-000000000000}"/>
          </ac:spMkLst>
        </pc:spChg>
        <pc:spChg chg="add del mod">
          <ac:chgData name="Roy Ballam" userId="S::r.ballam@nutrition.org.uk::c142d6ba-9e44-42ad-85a8-e76793bc375e" providerId="AD" clId="Web-{FDCB4DDF-64AD-FDA2-4E0D-32BDE4EC4AEB}" dt="2020-09-17T09:31:56.341" v="375"/>
          <ac:spMkLst>
            <pc:docMk/>
            <pc:sldMk cId="203057441" sldId="459"/>
            <ac:spMk id="6" creationId="{A17CFF72-2030-4436-9AC4-105D3998DFBC}"/>
          </ac:spMkLst>
        </pc:spChg>
      </pc:sldChg>
      <pc:sldChg chg="modSp ord">
        <pc:chgData name="Roy Ballam" userId="S::r.ballam@nutrition.org.uk::c142d6ba-9e44-42ad-85a8-e76793bc375e" providerId="AD" clId="Web-{FDCB4DDF-64AD-FDA2-4E0D-32BDE4EC4AEB}" dt="2020-09-17T09:36:33.363" v="393"/>
        <pc:sldMkLst>
          <pc:docMk/>
          <pc:sldMk cId="1917554628" sldId="460"/>
        </pc:sldMkLst>
        <pc:spChg chg="mod">
          <ac:chgData name="Roy Ballam" userId="S::r.ballam@nutrition.org.uk::c142d6ba-9e44-42ad-85a8-e76793bc375e" providerId="AD" clId="Web-{FDCB4DDF-64AD-FDA2-4E0D-32BDE4EC4AEB}" dt="2020-09-17T07:27:51.385" v="198" actId="1076"/>
          <ac:spMkLst>
            <pc:docMk/>
            <pc:sldMk cId="1917554628" sldId="460"/>
            <ac:spMk id="9" creationId="{00000000-0000-0000-0000-000000000000}"/>
          </ac:spMkLst>
        </pc:spChg>
        <pc:picChg chg="mod">
          <ac:chgData name="Roy Ballam" userId="S::r.ballam@nutrition.org.uk::c142d6ba-9e44-42ad-85a8-e76793bc375e" providerId="AD" clId="Web-{FDCB4DDF-64AD-FDA2-4E0D-32BDE4EC4AEB}" dt="2020-09-17T07:27:46.228" v="197" actId="1076"/>
          <ac:picMkLst>
            <pc:docMk/>
            <pc:sldMk cId="1917554628" sldId="460"/>
            <ac:picMk id="8" creationId="{00000000-0000-0000-0000-000000000000}"/>
          </ac:picMkLst>
        </pc:picChg>
        <pc:picChg chg="mod">
          <ac:chgData name="Roy Ballam" userId="S::r.ballam@nutrition.org.uk::c142d6ba-9e44-42ad-85a8-e76793bc375e" providerId="AD" clId="Web-{FDCB4DDF-64AD-FDA2-4E0D-32BDE4EC4AEB}" dt="2020-09-17T07:27:52.932" v="199" actId="1076"/>
          <ac:picMkLst>
            <pc:docMk/>
            <pc:sldMk cId="1917554628" sldId="460"/>
            <ac:picMk id="3076" creationId="{00000000-0000-0000-0000-000000000000}"/>
          </ac:picMkLst>
        </pc:picChg>
      </pc:sldChg>
      <pc:sldChg chg="addSp delSp modSp">
        <pc:chgData name="Roy Ballam" userId="S::r.ballam@nutrition.org.uk::c142d6ba-9e44-42ad-85a8-e76793bc375e" providerId="AD" clId="Web-{FDCB4DDF-64AD-FDA2-4E0D-32BDE4EC4AEB}" dt="2020-09-17T09:33:21.530" v="377" actId="20577"/>
        <pc:sldMkLst>
          <pc:docMk/>
          <pc:sldMk cId="3217089710" sldId="461"/>
        </pc:sldMkLst>
        <pc:spChg chg="mod">
          <ac:chgData name="Roy Ballam" userId="S::r.ballam@nutrition.org.uk::c142d6ba-9e44-42ad-85a8-e76793bc375e" providerId="AD" clId="Web-{FDCB4DDF-64AD-FDA2-4E0D-32BDE4EC4AEB}" dt="2020-09-17T09:33:21.530" v="377" actId="20577"/>
          <ac:spMkLst>
            <pc:docMk/>
            <pc:sldMk cId="3217089710" sldId="461"/>
            <ac:spMk id="2" creationId="{00000000-0000-0000-0000-000000000000}"/>
          </ac:spMkLst>
        </pc:spChg>
        <pc:spChg chg="add del mod">
          <ac:chgData name="Roy Ballam" userId="S::r.ballam@nutrition.org.uk::c142d6ba-9e44-42ad-85a8-e76793bc375e" providerId="AD" clId="Web-{FDCB4DDF-64AD-FDA2-4E0D-32BDE4EC4AEB}" dt="2020-09-17T09:33:10.015" v="376"/>
          <ac:spMkLst>
            <pc:docMk/>
            <pc:sldMk cId="3217089710" sldId="461"/>
            <ac:spMk id="3" creationId="{32D8423B-6068-43E8-BEB8-A042BFFD1F94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9:34:05.828" v="383" actId="1076"/>
        <pc:sldMkLst>
          <pc:docMk/>
          <pc:sldMk cId="1264432006" sldId="464"/>
        </pc:sldMkLst>
        <pc:picChg chg="mod">
          <ac:chgData name="Roy Ballam" userId="S::r.ballam@nutrition.org.uk::c142d6ba-9e44-42ad-85a8-e76793bc375e" providerId="AD" clId="Web-{FDCB4DDF-64AD-FDA2-4E0D-32BDE4EC4AEB}" dt="2020-09-17T09:33:57.672" v="380"/>
          <ac:picMkLst>
            <pc:docMk/>
            <pc:sldMk cId="1264432006" sldId="464"/>
            <ac:picMk id="4" creationId="{00000000-0000-0000-0000-000000000000}"/>
          </ac:picMkLst>
        </pc:picChg>
        <pc:picChg chg="mod">
          <ac:chgData name="Roy Ballam" userId="S::r.ballam@nutrition.org.uk::c142d6ba-9e44-42ad-85a8-e76793bc375e" providerId="AD" clId="Web-{FDCB4DDF-64AD-FDA2-4E0D-32BDE4EC4AEB}" dt="2020-09-17T09:34:05.828" v="383" actId="1076"/>
          <ac:picMkLst>
            <pc:docMk/>
            <pc:sldMk cId="1264432006" sldId="464"/>
            <ac:picMk id="5" creationId="{00000000-0000-0000-0000-000000000000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7:18:38.711" v="1" actId="14100"/>
        <pc:sldMkLst>
          <pc:docMk/>
          <pc:sldMk cId="2144622195" sldId="465"/>
        </pc:sldMkLst>
        <pc:spChg chg="mod">
          <ac:chgData name="Roy Ballam" userId="S::r.ballam@nutrition.org.uk::c142d6ba-9e44-42ad-85a8-e76793bc375e" providerId="AD" clId="Web-{FDCB4DDF-64AD-FDA2-4E0D-32BDE4EC4AEB}" dt="2020-09-17T07:18:38.711" v="1" actId="14100"/>
          <ac:spMkLst>
            <pc:docMk/>
            <pc:sldMk cId="2144622195" sldId="465"/>
            <ac:spMk id="2" creationId="{00000000-0000-0000-0000-000000000000}"/>
          </ac:spMkLst>
        </pc:spChg>
      </pc:sldChg>
      <pc:sldChg chg="addSp delSp modSp">
        <pc:chgData name="Roy Ballam" userId="S::r.ballam@nutrition.org.uk::c142d6ba-9e44-42ad-85a8-e76793bc375e" providerId="AD" clId="Web-{FDCB4DDF-64AD-FDA2-4E0D-32BDE4EC4AEB}" dt="2020-09-17T07:22:20.052" v="92" actId="1076"/>
        <pc:sldMkLst>
          <pc:docMk/>
          <pc:sldMk cId="1175597872" sldId="466"/>
        </pc:sldMkLst>
        <pc:spChg chg="mod">
          <ac:chgData name="Roy Ballam" userId="S::r.ballam@nutrition.org.uk::c142d6ba-9e44-42ad-85a8-e76793bc375e" providerId="AD" clId="Web-{FDCB4DDF-64AD-FDA2-4E0D-32BDE4EC4AEB}" dt="2020-09-17T07:19:16.823" v="3" actId="14100"/>
          <ac:spMkLst>
            <pc:docMk/>
            <pc:sldMk cId="1175597872" sldId="466"/>
            <ac:spMk id="2" creationId="{00000000-0000-0000-0000-000000000000}"/>
          </ac:spMkLst>
        </pc:spChg>
        <pc:spChg chg="add del mod">
          <ac:chgData name="Roy Ballam" userId="S::r.ballam@nutrition.org.uk::c142d6ba-9e44-42ad-85a8-e76793bc375e" providerId="AD" clId="Web-{FDCB4DDF-64AD-FDA2-4E0D-32BDE4EC4AEB}" dt="2020-09-17T07:19:56.747" v="28"/>
          <ac:spMkLst>
            <pc:docMk/>
            <pc:sldMk cId="1175597872" sldId="466"/>
            <ac:spMk id="6" creationId="{E402A2E6-C977-4264-B354-1591659E99AC}"/>
          </ac:spMkLst>
        </pc:spChg>
        <pc:spChg chg="add mod">
          <ac:chgData name="Roy Ballam" userId="S::r.ballam@nutrition.org.uk::c142d6ba-9e44-42ad-85a8-e76793bc375e" providerId="AD" clId="Web-{FDCB4DDF-64AD-FDA2-4E0D-32BDE4EC4AEB}" dt="2020-09-17T07:22:20.052" v="92" actId="1076"/>
          <ac:spMkLst>
            <pc:docMk/>
            <pc:sldMk cId="1175597872" sldId="466"/>
            <ac:spMk id="7" creationId="{535CA347-998C-4C6B-A4B8-D21D2796092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9:35:08.923" v="385" actId="14100"/>
        <pc:sldMkLst>
          <pc:docMk/>
          <pc:sldMk cId="2152537320" sldId="467"/>
        </pc:sldMkLst>
        <pc:picChg chg="mod">
          <ac:chgData name="Roy Ballam" userId="S::r.ballam@nutrition.org.uk::c142d6ba-9e44-42ad-85a8-e76793bc375e" providerId="AD" clId="Web-{FDCB4DDF-64AD-FDA2-4E0D-32BDE4EC4AEB}" dt="2020-09-17T09:35:08.923" v="385" actId="14100"/>
          <ac:picMkLst>
            <pc:docMk/>
            <pc:sldMk cId="2152537320" sldId="467"/>
            <ac:picMk id="7" creationId="{00000000-0000-0000-0000-000000000000}"/>
          </ac:picMkLst>
        </pc:picChg>
      </pc:sldChg>
      <pc:sldChg chg="modSp del">
        <pc:chgData name="Roy Ballam" userId="S::r.ballam@nutrition.org.uk::c142d6ba-9e44-42ad-85a8-e76793bc375e" providerId="AD" clId="Web-{FDCB4DDF-64AD-FDA2-4E0D-32BDE4EC4AEB}" dt="2020-09-17T09:36:06.034" v="392"/>
        <pc:sldMkLst>
          <pc:docMk/>
          <pc:sldMk cId="3013640867" sldId="469"/>
        </pc:sldMkLst>
        <pc:spChg chg="mod">
          <ac:chgData name="Roy Ballam" userId="S::r.ballam@nutrition.org.uk::c142d6ba-9e44-42ad-85a8-e76793bc375e" providerId="AD" clId="Web-{FDCB4DDF-64AD-FDA2-4E0D-32BDE4EC4AEB}" dt="2020-09-17T07:30:14.424" v="298" actId="1076"/>
          <ac:spMkLst>
            <pc:docMk/>
            <pc:sldMk cId="3013640867" sldId="469"/>
            <ac:spMk id="3" creationId="{00000000-0000-0000-0000-000000000000}"/>
          </ac:spMkLst>
        </pc:spChg>
      </pc:sldChg>
      <pc:sldChg chg="addSp modSp">
        <pc:chgData name="Roy Ballam" userId="S::r.ballam@nutrition.org.uk::c142d6ba-9e44-42ad-85a8-e76793bc375e" providerId="AD" clId="Web-{FDCB4DDF-64AD-FDA2-4E0D-32BDE4EC4AEB}" dt="2020-09-17T07:24:00.621" v="131" actId="1076"/>
        <pc:sldMkLst>
          <pc:docMk/>
          <pc:sldMk cId="3247303932" sldId="470"/>
        </pc:sldMkLst>
        <pc:spChg chg="add mod">
          <ac:chgData name="Roy Ballam" userId="S::r.ballam@nutrition.org.uk::c142d6ba-9e44-42ad-85a8-e76793bc375e" providerId="AD" clId="Web-{FDCB4DDF-64AD-FDA2-4E0D-32BDE4EC4AEB}" dt="2020-09-17T07:24:00.621" v="131" actId="1076"/>
          <ac:spMkLst>
            <pc:docMk/>
            <pc:sldMk cId="3247303932" sldId="470"/>
            <ac:spMk id="4" creationId="{F44D9F70-EBA4-4E11-9D78-BC11D4C36401}"/>
          </ac:spMkLst>
        </pc:spChg>
      </pc:sldChg>
      <pc:sldChg chg="addSp modSp del">
        <pc:chgData name="Roy Ballam" userId="S::r.ballam@nutrition.org.uk::c142d6ba-9e44-42ad-85a8-e76793bc375e" providerId="AD" clId="Web-{FDCB4DDF-64AD-FDA2-4E0D-32BDE4EC4AEB}" dt="2020-09-17T09:39:02.709" v="396"/>
        <pc:sldMkLst>
          <pc:docMk/>
          <pc:sldMk cId="2088709773" sldId="471"/>
        </pc:sldMkLst>
        <pc:spChg chg="mod">
          <ac:chgData name="Roy Ballam" userId="S::r.ballam@nutrition.org.uk::c142d6ba-9e44-42ad-85a8-e76793bc375e" providerId="AD" clId="Web-{FDCB4DDF-64AD-FDA2-4E0D-32BDE4EC4AEB}" dt="2020-09-17T07:25:01.468" v="146" actId="20577"/>
          <ac:spMkLst>
            <pc:docMk/>
            <pc:sldMk cId="2088709773" sldId="471"/>
            <ac:spMk id="3" creationId="{00000000-0000-0000-0000-000000000000}"/>
          </ac:spMkLst>
        </pc:spChg>
        <pc:spChg chg="add">
          <ac:chgData name="Roy Ballam" userId="S::r.ballam@nutrition.org.uk::c142d6ba-9e44-42ad-85a8-e76793bc375e" providerId="AD" clId="Web-{FDCB4DDF-64AD-FDA2-4E0D-32BDE4EC4AEB}" dt="2020-09-17T07:24:09.153" v="132"/>
          <ac:spMkLst>
            <pc:docMk/>
            <pc:sldMk cId="2088709773" sldId="471"/>
            <ac:spMk id="5" creationId="{35CCFFC5-E4B9-4E21-8770-6BAB7DF7B6DB}"/>
          </ac:spMkLst>
        </pc:spChg>
        <pc:spChg chg="add mod">
          <ac:chgData name="Roy Ballam" userId="S::r.ballam@nutrition.org.uk::c142d6ba-9e44-42ad-85a8-e76793bc375e" providerId="AD" clId="Web-{FDCB4DDF-64AD-FDA2-4E0D-32BDE4EC4AEB}" dt="2020-09-17T07:25:02.109" v="147" actId="1076"/>
          <ac:spMkLst>
            <pc:docMk/>
            <pc:sldMk cId="2088709773" sldId="471"/>
            <ac:spMk id="7" creationId="{4A9520BD-AA47-49C7-91CE-99A37E2B2EA3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7:25:29.376" v="172" actId="14100"/>
        <pc:sldMkLst>
          <pc:docMk/>
          <pc:sldMk cId="3325487658" sldId="472"/>
        </pc:sldMkLst>
        <pc:spChg chg="mod">
          <ac:chgData name="Roy Ballam" userId="S::r.ballam@nutrition.org.uk::c142d6ba-9e44-42ad-85a8-e76793bc375e" providerId="AD" clId="Web-{FDCB4DDF-64AD-FDA2-4E0D-32BDE4EC4AEB}" dt="2020-09-17T07:25:29.376" v="172" actId="14100"/>
          <ac:spMkLst>
            <pc:docMk/>
            <pc:sldMk cId="3325487658" sldId="472"/>
            <ac:spMk id="3" creationId="{00000000-0000-0000-0000-000000000000}"/>
          </ac:spMkLst>
        </pc:spChg>
      </pc:sldChg>
      <pc:sldChg chg="addSp modSp add replId">
        <pc:chgData name="Roy Ballam" userId="S::r.ballam@nutrition.org.uk::c142d6ba-9e44-42ad-85a8-e76793bc375e" providerId="AD" clId="Web-{FDCB4DDF-64AD-FDA2-4E0D-32BDE4EC4AEB}" dt="2020-09-17T07:25:18.266" v="171" actId="20577"/>
        <pc:sldMkLst>
          <pc:docMk/>
          <pc:sldMk cId="1368050855" sldId="473"/>
        </pc:sldMkLst>
        <pc:spChg chg="add mod">
          <ac:chgData name="Roy Ballam" userId="S::r.ballam@nutrition.org.uk::c142d6ba-9e44-42ad-85a8-e76793bc375e" providerId="AD" clId="Web-{FDCB4DDF-64AD-FDA2-4E0D-32BDE4EC4AEB}" dt="2020-09-17T07:25:18.266" v="171" actId="20577"/>
          <ac:spMkLst>
            <pc:docMk/>
            <pc:sldMk cId="1368050855" sldId="473"/>
            <ac:spMk id="6" creationId="{3F758E29-95F0-44F4-9786-60775C36F530}"/>
          </ac:spMkLst>
        </pc:spChg>
        <pc:spChg chg="mod">
          <ac:chgData name="Roy Ballam" userId="S::r.ballam@nutrition.org.uk::c142d6ba-9e44-42ad-85a8-e76793bc375e" providerId="AD" clId="Web-{FDCB4DDF-64AD-FDA2-4E0D-32BDE4EC4AEB}" dt="2020-09-17T07:25:03.765" v="149" actId="1076"/>
          <ac:spMkLst>
            <pc:docMk/>
            <pc:sldMk cId="1368050855" sldId="473"/>
            <ac:spMk id="7" creationId="{4A9520BD-AA47-49C7-91CE-99A37E2B2EA3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9:04:44.057" v="309" actId="20577"/>
        <pc:sldMkLst>
          <pc:docMk/>
          <pc:sldMk cId="2734639350" sldId="474"/>
        </pc:sldMkLst>
        <pc:spChg chg="mod">
          <ac:chgData name="Roy Ballam" userId="S::r.ballam@nutrition.org.uk::c142d6ba-9e44-42ad-85a8-e76793bc375e" providerId="AD" clId="Web-{FDCB4DDF-64AD-FDA2-4E0D-32BDE4EC4AEB}" dt="2020-09-17T09:04:44.057" v="309" actId="20577"/>
          <ac:spMkLst>
            <pc:docMk/>
            <pc:sldMk cId="2734639350" sldId="474"/>
            <ac:spMk id="2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9:05:24.245" v="329" actId="1076"/>
        <pc:sldMkLst>
          <pc:docMk/>
          <pc:sldMk cId="2514601734" sldId="475"/>
        </pc:sldMkLst>
        <pc:spChg chg="mod">
          <ac:chgData name="Roy Ballam" userId="S::r.ballam@nutrition.org.uk::c142d6ba-9e44-42ad-85a8-e76793bc375e" providerId="AD" clId="Web-{FDCB4DDF-64AD-FDA2-4E0D-32BDE4EC4AEB}" dt="2020-09-17T09:05:14.511" v="325" actId="20577"/>
          <ac:spMkLst>
            <pc:docMk/>
            <pc:sldMk cId="2514601734" sldId="475"/>
            <ac:spMk id="14" creationId="{DF2952B9-C356-46D1-B65A-17730A6E455E}"/>
          </ac:spMkLst>
        </pc:spChg>
        <pc:picChg chg="mod">
          <ac:chgData name="Roy Ballam" userId="S::r.ballam@nutrition.org.uk::c142d6ba-9e44-42ad-85a8-e76793bc375e" providerId="AD" clId="Web-{FDCB4DDF-64AD-FDA2-4E0D-32BDE4EC4AEB}" dt="2020-09-17T09:05:19.417" v="327" actId="14100"/>
          <ac:picMkLst>
            <pc:docMk/>
            <pc:sldMk cId="2514601734" sldId="475"/>
            <ac:picMk id="10" creationId="{96005291-55A6-4496-8611-5764B26830CF}"/>
          </ac:picMkLst>
        </pc:picChg>
        <pc:picChg chg="mod">
          <ac:chgData name="Roy Ballam" userId="S::r.ballam@nutrition.org.uk::c142d6ba-9e44-42ad-85a8-e76793bc375e" providerId="AD" clId="Web-{FDCB4DDF-64AD-FDA2-4E0D-32BDE4EC4AEB}" dt="2020-09-17T09:05:24.245" v="329" actId="1076"/>
          <ac:picMkLst>
            <pc:docMk/>
            <pc:sldMk cId="2514601734" sldId="475"/>
            <ac:picMk id="12" creationId="{6E9E5E4D-844D-4A17-A0E7-29B6BACAFD53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9:06:01.043" v="331" actId="1076"/>
        <pc:sldMkLst>
          <pc:docMk/>
          <pc:sldMk cId="1030757537" sldId="476"/>
        </pc:sldMkLst>
        <pc:picChg chg="mod">
          <ac:chgData name="Roy Ballam" userId="S::r.ballam@nutrition.org.uk::c142d6ba-9e44-42ad-85a8-e76793bc375e" providerId="AD" clId="Web-{FDCB4DDF-64AD-FDA2-4E0D-32BDE4EC4AEB}" dt="2020-09-17T09:06:01.043" v="331" actId="1076"/>
          <ac:picMkLst>
            <pc:docMk/>
            <pc:sldMk cId="1030757537" sldId="476"/>
            <ac:picMk id="4" creationId="{724593BB-41CA-49E5-B652-96645F952D65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9:14:59.210" v="349" actId="1076"/>
        <pc:sldMkLst>
          <pc:docMk/>
          <pc:sldMk cId="4144806085" sldId="477"/>
        </pc:sldMkLst>
        <pc:spChg chg="mod">
          <ac:chgData name="Roy Ballam" userId="S::r.ballam@nutrition.org.uk::c142d6ba-9e44-42ad-85a8-e76793bc375e" providerId="AD" clId="Web-{FDCB4DDF-64AD-FDA2-4E0D-32BDE4EC4AEB}" dt="2020-09-17T09:14:59.210" v="349" actId="1076"/>
          <ac:spMkLst>
            <pc:docMk/>
            <pc:sldMk cId="4144806085" sldId="477"/>
            <ac:spMk id="3" creationId="{00000000-0000-0000-0000-000000000000}"/>
          </ac:spMkLst>
        </pc:spChg>
      </pc:sldChg>
      <pc:sldChg chg="modSp">
        <pc:chgData name="Roy Ballam" userId="S::r.ballam@nutrition.org.uk::c142d6ba-9e44-42ad-85a8-e76793bc375e" providerId="AD" clId="Web-{FDCB4DDF-64AD-FDA2-4E0D-32BDE4EC4AEB}" dt="2020-09-17T09:15:31.539" v="357" actId="20577"/>
        <pc:sldMkLst>
          <pc:docMk/>
          <pc:sldMk cId="826589591" sldId="478"/>
        </pc:sldMkLst>
        <pc:spChg chg="mod">
          <ac:chgData name="Roy Ballam" userId="S::r.ballam@nutrition.org.uk::c142d6ba-9e44-42ad-85a8-e76793bc375e" providerId="AD" clId="Web-{FDCB4DDF-64AD-FDA2-4E0D-32BDE4EC4AEB}" dt="2020-09-17T09:15:31.539" v="357" actId="20577"/>
          <ac:spMkLst>
            <pc:docMk/>
            <pc:sldMk cId="826589591" sldId="478"/>
            <ac:spMk id="2" creationId="{00000000-0000-0000-0000-000000000000}"/>
          </ac:spMkLst>
        </pc:spChg>
        <pc:picChg chg="mod">
          <ac:chgData name="Roy Ballam" userId="S::r.ballam@nutrition.org.uk::c142d6ba-9e44-42ad-85a8-e76793bc375e" providerId="AD" clId="Web-{FDCB4DDF-64AD-FDA2-4E0D-32BDE4EC4AEB}" dt="2020-09-17T09:06:31.293" v="332" actId="1076"/>
          <ac:picMkLst>
            <pc:docMk/>
            <pc:sldMk cId="826589591" sldId="478"/>
            <ac:picMk id="6" creationId="{BB2746B4-561A-4071-BDFC-4CBF8493E59E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9:15:40.664" v="358" actId="14100"/>
        <pc:sldMkLst>
          <pc:docMk/>
          <pc:sldMk cId="511331999" sldId="479"/>
        </pc:sldMkLst>
        <pc:picChg chg="mod">
          <ac:chgData name="Roy Ballam" userId="S::r.ballam@nutrition.org.uk::c142d6ba-9e44-42ad-85a8-e76793bc375e" providerId="AD" clId="Web-{FDCB4DDF-64AD-FDA2-4E0D-32BDE4EC4AEB}" dt="2020-09-17T09:15:40.664" v="358" actId="14100"/>
          <ac:picMkLst>
            <pc:docMk/>
            <pc:sldMk cId="511331999" sldId="479"/>
            <ac:picMk id="6" creationId="{81CEDAB6-2BC7-4339-ADF5-73B8F3A8C59B}"/>
          </ac:picMkLst>
        </pc:picChg>
      </pc:sldChg>
      <pc:sldChg chg="modSp">
        <pc:chgData name="Roy Ballam" userId="S::r.ballam@nutrition.org.uk::c142d6ba-9e44-42ad-85a8-e76793bc375e" providerId="AD" clId="Web-{FDCB4DDF-64AD-FDA2-4E0D-32BDE4EC4AEB}" dt="2020-09-17T09:07:24.935" v="333" actId="1076"/>
        <pc:sldMkLst>
          <pc:docMk/>
          <pc:sldMk cId="3756641302" sldId="480"/>
        </pc:sldMkLst>
        <pc:picChg chg="mod">
          <ac:chgData name="Roy Ballam" userId="S::r.ballam@nutrition.org.uk::c142d6ba-9e44-42ad-85a8-e76793bc375e" providerId="AD" clId="Web-{FDCB4DDF-64AD-FDA2-4E0D-32BDE4EC4AEB}" dt="2020-09-17T09:07:24.935" v="333" actId="1076"/>
          <ac:picMkLst>
            <pc:docMk/>
            <pc:sldMk cId="3756641302" sldId="480"/>
            <ac:picMk id="8" creationId="{5AE4EE95-F467-4CC6-9E74-A27332D90B3B}"/>
          </ac:picMkLst>
        </pc:picChg>
      </pc:sldChg>
      <pc:sldChg chg="modSp ord">
        <pc:chgData name="Roy Ballam" userId="S::r.ballam@nutrition.org.uk::c142d6ba-9e44-42ad-85a8-e76793bc375e" providerId="AD" clId="Web-{FDCB4DDF-64AD-FDA2-4E0D-32BDE4EC4AEB}" dt="2020-09-17T09:38:38.771" v="395" actId="20577"/>
        <pc:sldMkLst>
          <pc:docMk/>
          <pc:sldMk cId="1386137501" sldId="482"/>
        </pc:sldMkLst>
        <pc:spChg chg="mod">
          <ac:chgData name="Roy Ballam" userId="S::r.ballam@nutrition.org.uk::c142d6ba-9e44-42ad-85a8-e76793bc375e" providerId="AD" clId="Web-{FDCB4DDF-64AD-FDA2-4E0D-32BDE4EC4AEB}" dt="2020-09-17T09:38:38.771" v="395" actId="20577"/>
          <ac:spMkLst>
            <pc:docMk/>
            <pc:sldMk cId="1386137501" sldId="482"/>
            <ac:spMk id="11" creationId="{C5A6B7F5-9538-4E65-975C-CE89F32EE0F3}"/>
          </ac:spMkLst>
        </pc:spChg>
      </pc:sldChg>
      <pc:sldChg chg="modSp ord">
        <pc:chgData name="Roy Ballam" userId="S::r.ballam@nutrition.org.uk::c142d6ba-9e44-42ad-85a8-e76793bc375e" providerId="AD" clId="Web-{FDCB4DDF-64AD-FDA2-4E0D-32BDE4EC4AEB}" dt="2020-09-17T09:22:22.579" v="374"/>
        <pc:sldMkLst>
          <pc:docMk/>
          <pc:sldMk cId="3042333740" sldId="483"/>
        </pc:sldMkLst>
        <pc:spChg chg="mod">
          <ac:chgData name="Roy Ballam" userId="S::r.ballam@nutrition.org.uk::c142d6ba-9e44-42ad-85a8-e76793bc375e" providerId="AD" clId="Web-{FDCB4DDF-64AD-FDA2-4E0D-32BDE4EC4AEB}" dt="2020-09-17T09:08:01.670" v="334" actId="14100"/>
          <ac:spMkLst>
            <pc:docMk/>
            <pc:sldMk cId="3042333740" sldId="483"/>
            <ac:spMk id="3" creationId="{00000000-0000-0000-0000-000000000000}"/>
          </ac:spMkLst>
        </pc:spChg>
        <pc:picChg chg="mod">
          <ac:chgData name="Roy Ballam" userId="S::r.ballam@nutrition.org.uk::c142d6ba-9e44-42ad-85a8-e76793bc375e" providerId="AD" clId="Web-{FDCB4DDF-64AD-FDA2-4E0D-32BDE4EC4AEB}" dt="2020-09-17T09:15:54.415" v="360" actId="14100"/>
          <ac:picMkLst>
            <pc:docMk/>
            <pc:sldMk cId="3042333740" sldId="483"/>
            <ac:picMk id="6" creationId="{2995977A-0DF7-4033-952D-94CB7C8473B7}"/>
          </ac:picMkLst>
        </pc:picChg>
      </pc:sldChg>
      <pc:sldChg chg="delSp modSp ord">
        <pc:chgData name="Roy Ballam" userId="S::r.ballam@nutrition.org.uk::c142d6ba-9e44-42ad-85a8-e76793bc375e" providerId="AD" clId="Web-{FDCB4DDF-64AD-FDA2-4E0D-32BDE4EC4AEB}" dt="2020-09-17T09:21:30.781" v="373"/>
        <pc:sldMkLst>
          <pc:docMk/>
          <pc:sldMk cId="577586337" sldId="484"/>
        </pc:sldMkLst>
        <pc:spChg chg="mod">
          <ac:chgData name="Roy Ballam" userId="S::r.ballam@nutrition.org.uk::c142d6ba-9e44-42ad-85a8-e76793bc375e" providerId="AD" clId="Web-{FDCB4DDF-64AD-FDA2-4E0D-32BDE4EC4AEB}" dt="2020-09-17T09:21:17.375" v="363" actId="20577"/>
          <ac:spMkLst>
            <pc:docMk/>
            <pc:sldMk cId="577586337" sldId="484"/>
            <ac:spMk id="2" creationId="{00000000-0000-0000-0000-000000000000}"/>
          </ac:spMkLst>
        </pc:spChg>
        <pc:spChg chg="mod">
          <ac:chgData name="Roy Ballam" userId="S::r.ballam@nutrition.org.uk::c142d6ba-9e44-42ad-85a8-e76793bc375e" providerId="AD" clId="Web-{FDCB4DDF-64AD-FDA2-4E0D-32BDE4EC4AEB}" dt="2020-09-17T09:21:30.328" v="372" actId="20577"/>
          <ac:spMkLst>
            <pc:docMk/>
            <pc:sldMk cId="577586337" sldId="484"/>
            <ac:spMk id="3" creationId="{00000000-0000-0000-0000-000000000000}"/>
          </ac:spMkLst>
        </pc:spChg>
        <pc:picChg chg="del">
          <ac:chgData name="Roy Ballam" userId="S::r.ballam@nutrition.org.uk::c142d6ba-9e44-42ad-85a8-e76793bc375e" providerId="AD" clId="Web-{FDCB4DDF-64AD-FDA2-4E0D-32BDE4EC4AEB}" dt="2020-09-17T09:21:30.781" v="373"/>
          <ac:picMkLst>
            <pc:docMk/>
            <pc:sldMk cId="577586337" sldId="484"/>
            <ac:picMk id="5" creationId="{F4FDE2C7-AAC2-4526-9BE0-7E46F70B2740}"/>
          </ac:picMkLst>
        </pc:picChg>
      </pc:sldChg>
    </pc:docChg>
  </pc:docChgLst>
  <pc:docChgLst>
    <pc:chgData name="Simon Steenson" userId="S::s.steenson@nutrition.org.uk::5d091211-0632-4e08-8ba7-b6c525d6f94c" providerId="AD" clId="Web-{9A5C125F-1629-A727-0E8F-93B6BC89BA84}"/>
    <pc:docChg chg="delSld modSld">
      <pc:chgData name="Simon Steenson" userId="S::s.steenson@nutrition.org.uk::5d091211-0632-4e08-8ba7-b6c525d6f94c" providerId="AD" clId="Web-{9A5C125F-1629-A727-0E8F-93B6BC89BA84}" dt="2020-11-23T17:17:43.776" v="4"/>
      <pc:docMkLst>
        <pc:docMk/>
      </pc:docMkLst>
      <pc:sldChg chg="addSp delSp modSp del">
        <pc:chgData name="Simon Steenson" userId="S::s.steenson@nutrition.org.uk::5d091211-0632-4e08-8ba7-b6c525d6f94c" providerId="AD" clId="Web-{9A5C125F-1629-A727-0E8F-93B6BC89BA84}" dt="2020-11-23T17:17:43.776" v="4"/>
        <pc:sldMkLst>
          <pc:docMk/>
          <pc:sldMk cId="441111240" sldId="465"/>
        </pc:sldMkLst>
        <pc:picChg chg="add del mod">
          <ac:chgData name="Simon Steenson" userId="S::s.steenson@nutrition.org.uk::5d091211-0632-4e08-8ba7-b6c525d6f94c" providerId="AD" clId="Web-{9A5C125F-1629-A727-0E8F-93B6BC89BA84}" dt="2020-11-23T17:17:33.947" v="1"/>
          <ac:picMkLst>
            <pc:docMk/>
            <pc:sldMk cId="441111240" sldId="465"/>
            <ac:picMk id="4" creationId="{5B33B6B7-FCD5-4153-9EE9-8517B411E529}"/>
          </ac:picMkLst>
        </pc:picChg>
      </pc:sldChg>
      <pc:sldChg chg="del">
        <pc:chgData name="Simon Steenson" userId="S::s.steenson@nutrition.org.uk::5d091211-0632-4e08-8ba7-b6c525d6f94c" providerId="AD" clId="Web-{9A5C125F-1629-A727-0E8F-93B6BC89BA84}" dt="2020-11-23T17:17:38.666" v="2"/>
        <pc:sldMkLst>
          <pc:docMk/>
          <pc:sldMk cId="206892296" sldId="467"/>
        </pc:sldMkLst>
      </pc:sldChg>
      <pc:sldChg chg="del">
        <pc:chgData name="Simon Steenson" userId="S::s.steenson@nutrition.org.uk::5d091211-0632-4e08-8ba7-b6c525d6f94c" providerId="AD" clId="Web-{9A5C125F-1629-A727-0E8F-93B6BC89BA84}" dt="2020-11-23T17:17:39.635" v="3"/>
        <pc:sldMkLst>
          <pc:docMk/>
          <pc:sldMk cId="4063586706" sldId="4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00"/>
                </a:solidFill>
              </a:defRPr>
            </a:pPr>
            <a:r>
              <a:rPr lang="en-US" sz="2000"/>
              <a:t>“Do you think claims on food labels are based on solid scientific evidence?” (440 votes)</a:t>
            </a:r>
          </a:p>
        </c:rich>
      </c:tx>
      <c:layout>
        <c:manualLayout>
          <c:xMode val="edge"/>
          <c:yMode val="edge"/>
          <c:x val="0.12519440792714726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“Do you think claims on food labels are based on solid scientific evidence?” (440 votes)</c:v>
                </c:pt>
              </c:strCache>
            </c:strRef>
          </c:tx>
          <c:spPr>
            <a:solidFill>
              <a:srgbClr val="7030A0"/>
            </a:solidFill>
          </c:spPr>
          <c:dPt>
            <c:idx val="0"/>
            <c:bubble3D val="0"/>
            <c:spPr>
              <a:solidFill>
                <a:srgbClr val="BE12A1"/>
              </a:solidFill>
            </c:spPr>
            <c:extLst>
              <c:ext xmlns:c16="http://schemas.microsoft.com/office/drawing/2014/chart" uri="{C3380CC4-5D6E-409C-BE32-E72D297353CC}">
                <c16:uniqueId val="{00000001-2C2E-4C50-9F54-C4A34A93065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2C2E-4C50-9F54-C4A34A930658}"/>
              </c:ext>
            </c:extLst>
          </c:dPt>
          <c:dLbls>
            <c:dLbl>
              <c:idx val="0"/>
              <c:layout>
                <c:manualLayout>
                  <c:x val="2.5547216754155732E-2"/>
                  <c:y val="3.82662583843686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2E-4C50-9F54-C4A34A930658}"/>
                </c:ext>
              </c:extLst>
            </c:dLbl>
            <c:dLbl>
              <c:idx val="1"/>
              <c:layout>
                <c:manualLayout>
                  <c:x val="-9.2290933400532668E-2"/>
                  <c:y val="-4.81898091240114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2E-4C50-9F54-C4A34A9306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Definitely</c:v>
                </c:pt>
                <c:pt idx="1">
                  <c:v>It's just marketing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2E-4C50-9F54-C4A34A93065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0.16061</cdr:x>
      <cdr:y>0.83102</cdr:y>
    </cdr:from>
    <cdr:to>
      <cdr:x>1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65500" y="5360035"/>
          <a:ext cx="3166110" cy="463550"/>
        </a:xfrm>
        <a:prstGeom xmlns:a="http://schemas.openxmlformats.org/drawingml/2006/main" prst="rect">
          <a:avLst/>
        </a:prstGeom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4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19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293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17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54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83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62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3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0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9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95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6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64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88A2B-3402-4445-82B2-8807E7693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21A0-9D55-41DB-A899-011DA8756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34ED7-E8E7-4C22-9F76-032DC649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02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8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2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2020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0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6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BFAOjPl-awA?feature=oembed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packinghealthclaims.eu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living/resourc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packinghealthclaims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11-14-years/cooking/hygiene-and-safety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foodafactoflife.org.uk/14-16-years/consumer-awareness/food-labellin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14-16-years/nutritional-analysis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www.foodafactoflife.org.uk/14-16-years/consumer-awareness/food-labellin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odlabel.org.uk/label/" TargetMode="External"/><Relationship Id="rId13" Type="http://schemas.openxmlformats.org/officeDocument/2006/relationships/hyperlink" Target="https://www.youtube.com/watch?v=CCPwwnEZ-g8&amp;list=PLSXnX8lDffhTkcpFwNfpSAi_Wl7OuoX0f&amp;index=3&amp;t=337s" TargetMode="External"/><Relationship Id="rId3" Type="http://schemas.openxmlformats.org/officeDocument/2006/relationships/hyperlink" Target="https://www.nutrition.org.uk/" TargetMode="External"/><Relationship Id="rId7" Type="http://schemas.openxmlformats.org/officeDocument/2006/relationships/hyperlink" Target="https://www.foodafactoflife.org.uk/" TargetMode="External"/><Relationship Id="rId12" Type="http://schemas.openxmlformats.org/officeDocument/2006/relationships/hyperlink" Target="https://www.nhs.uk/live-well/eat-well/food-labelling-term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c.europa.eu/food/safety/labelling_nutrition/claims_en" TargetMode="External"/><Relationship Id="rId11" Type="http://schemas.openxmlformats.org/officeDocument/2006/relationships/hyperlink" Target="https://www.nhs.uk/live-well/eat-well/how-to-read-food-labels/" TargetMode="External"/><Relationship Id="rId5" Type="http://schemas.openxmlformats.org/officeDocument/2006/relationships/hyperlink" Target="https://www.nutrition.org.uk/nutritionscience/foodfacts/putting-health-claims-into-words.html" TargetMode="External"/><Relationship Id="rId10" Type="http://schemas.openxmlformats.org/officeDocument/2006/relationships/hyperlink" Target="https://www.gov.uk/guidance/food-and-drink-labelling-changes-from-1-january-2021?utm_campaign=transition_p3&amp;utm_medium=cpc&amp;utm_source=seg&amp;utm_content=bdrs_ukb__act61&amp;gclid=CMO6s8eWo-0CFdSIGwodeJMB5Q" TargetMode="External"/><Relationship Id="rId4" Type="http://schemas.openxmlformats.org/officeDocument/2006/relationships/hyperlink" Target="https://www.nutrition.org.uk/healthyliving/resources/know-your-labels-nutrition-and-health-claims.html" TargetMode="External"/><Relationship Id="rId9" Type="http://schemas.openxmlformats.org/officeDocument/2006/relationships/hyperlink" Target="https://www.gov.uk/food-labelling-and-packaging/nutrition-health-claims-and-supplement-labelling" TargetMode="External"/><Relationship Id="rId14" Type="http://schemas.openxmlformats.org/officeDocument/2006/relationships/hyperlink" Target="https://www.foodafactoflife.org.uk/media/5531/food-labelling-understanding-front-of-pack-nutrition.ppt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raining/2021/childhood-obesity-how-much-is-food-education-in-schools-part-of-the-solution-england/" TargetMode="External"/><Relationship Id="rId7" Type="http://schemas.openxmlformats.org/officeDocument/2006/relationships/hyperlink" Target="https://www.foodafactoflife.org.uk/training/" TargetMode="External"/><Relationship Id="rId2" Type="http://schemas.openxmlformats.org/officeDocument/2006/relationships/hyperlink" Target="https://www.foodafactoflife.org.uk/professional-development/ffl-trainin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professional-development/" TargetMode="External"/><Relationship Id="rId5" Type="http://schemas.openxmlformats.org/officeDocument/2006/relationships/hyperlink" Target="https://www.foodafactoflife.org.uk/training/2021/childhood-obesity-how-much-is-food-education-in-schools-part-of-the-solution-wales/" TargetMode="External"/><Relationship Id="rId4" Type="http://schemas.openxmlformats.org/officeDocument/2006/relationships/hyperlink" Target="https://www.foodafactoflife.org.uk/training/2021/childhood-obesity-how-much-is-food-education-in-schools-part-of-the-solution-northern-ireland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nuhclai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hyperlink" Target="https://www.gov.uk/government/groups/uk-nutrition-and-health-claims-committe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452" y="3082590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/>
              <a:t>Know your labels: nutrition and health claims</a:t>
            </a:r>
            <a:endParaRPr lang="en-GB" sz="3200" b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02/12/20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7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B391C3-2B8F-49AF-B180-3EF3378343CD}"/>
              </a:ext>
            </a:extLst>
          </p:cNvPr>
          <p:cNvSpPr txBox="1">
            <a:spLocks/>
          </p:cNvSpPr>
          <p:nvPr/>
        </p:nvSpPr>
        <p:spPr>
          <a:xfrm>
            <a:off x="923886" y="548337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do people think of health claims?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5E8B5C-9A25-435A-91C1-6470FB8BF346}"/>
              </a:ext>
            </a:extLst>
          </p:cNvPr>
          <p:cNvGraphicFramePr/>
          <p:nvPr/>
        </p:nvGraphicFramePr>
        <p:xfrm>
          <a:off x="351410" y="1562553"/>
          <a:ext cx="6515938" cy="36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E1F5B3-56E0-45D6-B1B5-B73C85CDEA16}"/>
              </a:ext>
            </a:extLst>
          </p:cNvPr>
          <p:cNvSpPr txBox="1"/>
          <p:nvPr/>
        </p:nvSpPr>
        <p:spPr>
          <a:xfrm>
            <a:off x="541640" y="5362723"/>
            <a:ext cx="506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 poll  (September 2019) on behalf of the EIT Food-funded Health Claims Unpacked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02708-1065-4353-9861-B44D99980A93}"/>
              </a:ext>
            </a:extLst>
          </p:cNvPr>
          <p:cNvSpPr txBox="1"/>
          <p:nvPr/>
        </p:nvSpPr>
        <p:spPr>
          <a:xfrm>
            <a:off x="6655281" y="5486698"/>
            <a:ext cx="5317059" cy="33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of 1,721 British grocery shoppers (April 2017)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D0F4B7-61C3-4F96-B03D-1319FC922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2" t="42097" r="53693" b="13318"/>
          <a:stretch/>
        </p:blipFill>
        <p:spPr>
          <a:xfrm>
            <a:off x="6867348" y="1602683"/>
            <a:ext cx="4351467" cy="3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C5E0-1339-464D-9103-728323E2BB80}"/>
              </a:ext>
            </a:extLst>
          </p:cNvPr>
          <p:cNvSpPr txBox="1">
            <a:spLocks/>
          </p:cNvSpPr>
          <p:nvPr/>
        </p:nvSpPr>
        <p:spPr>
          <a:xfrm>
            <a:off x="634519" y="624531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Wording of health claims (1)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A50824D-EC3B-4BB6-9FC8-F4F26CF9CE1F}"/>
              </a:ext>
            </a:extLst>
          </p:cNvPr>
          <p:cNvSpPr txBox="1">
            <a:spLocks/>
          </p:cNvSpPr>
          <p:nvPr/>
        </p:nvSpPr>
        <p:spPr>
          <a:xfrm>
            <a:off x="404199" y="1734856"/>
            <a:ext cx="817289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EFSA provides an official (approved) wording for health claims when they are authorised for use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use of nutrition and health claims is only be permitted if the ‘average consumer’ can be expected to understand the beneficial effects as expressed in the claim.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‘consumer’, the EC Regulation ‘takes as a benchmark the average consumer, who is reasonably well‐informed and reasonably observant and circumspect, taking into account social, cultural and linguistic factors’.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8CBBE-F67D-4EA9-A2EC-AEB28A1A4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4"/>
          <a:stretch/>
        </p:blipFill>
        <p:spPr>
          <a:xfrm>
            <a:off x="8839800" y="2120617"/>
            <a:ext cx="2746061" cy="21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6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55C7-DF0C-469E-A280-D761FD78AFDE}"/>
              </a:ext>
            </a:extLst>
          </p:cNvPr>
          <p:cNvSpPr txBox="1">
            <a:spLocks/>
          </p:cNvSpPr>
          <p:nvPr/>
        </p:nvSpPr>
        <p:spPr>
          <a:xfrm>
            <a:off x="680817" y="668435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Wording of health claims (2)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97289D-2138-4762-9E81-470FCF920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75" y="1591209"/>
            <a:ext cx="9952742" cy="4724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official (approved) wording of claims can be viewed within the online EC register of nutrition and health claims.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claims range from simple to complex and more/less familiar:</a:t>
            </a:r>
          </a:p>
          <a:p>
            <a:endParaRPr lang="en-US" sz="5500"/>
          </a:p>
          <a:p>
            <a:endParaRPr lang="en-GB" b="1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A13F66-AE2C-424F-A2A3-86CE4D3F3E4D}"/>
              </a:ext>
            </a:extLst>
          </p:cNvPr>
          <p:cNvSpPr txBox="1">
            <a:spLocks/>
          </p:cNvSpPr>
          <p:nvPr/>
        </p:nvSpPr>
        <p:spPr>
          <a:xfrm>
            <a:off x="3693952" y="3134088"/>
            <a:ext cx="7987940" cy="59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“Zinc contributes to the maintenance of normal skin”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2C6F09-F71E-42DE-A286-4B048539CC55}"/>
              </a:ext>
            </a:extLst>
          </p:cNvPr>
          <p:cNvSpPr txBox="1">
            <a:spLocks/>
          </p:cNvSpPr>
          <p:nvPr/>
        </p:nvSpPr>
        <p:spPr>
          <a:xfrm>
            <a:off x="4400008" y="4535099"/>
            <a:ext cx="7569243" cy="59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“Copper contributes to the normal function of the immune system”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C27CC6-F012-4CD1-B716-07F32A4667D1}"/>
              </a:ext>
            </a:extLst>
          </p:cNvPr>
          <p:cNvSpPr txBox="1">
            <a:spLocks/>
          </p:cNvSpPr>
          <p:nvPr/>
        </p:nvSpPr>
        <p:spPr>
          <a:xfrm>
            <a:off x="-160115" y="3792488"/>
            <a:ext cx="7569243" cy="59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“Olive oil polyphenols contribute to the protection of blood lipids from oxidative stress”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DB7144-126E-43C4-B531-5FA6FB4B462B}"/>
              </a:ext>
            </a:extLst>
          </p:cNvPr>
          <p:cNvSpPr txBox="1">
            <a:spLocks/>
          </p:cNvSpPr>
          <p:nvPr/>
        </p:nvSpPr>
        <p:spPr>
          <a:xfrm>
            <a:off x="-114500" y="5274524"/>
            <a:ext cx="7569243" cy="59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GB" sz="24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Betaine contributes to normal homocysteine metabolism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3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55C7-DF0C-469E-A280-D761FD78AFDE}"/>
              </a:ext>
            </a:extLst>
          </p:cNvPr>
          <p:cNvSpPr txBox="1">
            <a:spLocks/>
          </p:cNvSpPr>
          <p:nvPr/>
        </p:nvSpPr>
        <p:spPr>
          <a:xfrm>
            <a:off x="680817" y="668435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Wording of health claims (3)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BF442-73E8-451F-AD07-2DA85E153628}"/>
              </a:ext>
            </a:extLst>
          </p:cNvPr>
          <p:cNvSpPr txBox="1">
            <a:spLocks/>
          </p:cNvSpPr>
          <p:nvPr/>
        </p:nvSpPr>
        <p:spPr>
          <a:xfrm>
            <a:off x="439399" y="1746431"/>
            <a:ext cx="8172893" cy="40703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wording of health claims may present a barrier to consumer understanding and use of health claims on pack for a number of reasons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use 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scientific terms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such as ‘oxidative stress’ may be hard to understand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Consumers may not like use of the word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‘normal’</a:t>
            </a:r>
            <a:endParaRPr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Health claims may have a high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‘lexical density’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and may tend to use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‘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nominalisation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, for example: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a)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Selenium contributes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to the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protection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of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from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oxidative stress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(6)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b)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Selenium contributes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to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antioxidant activity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 (4)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956BE-E992-4914-BEA3-C8C8E20527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4"/>
          <a:stretch/>
        </p:blipFill>
        <p:spPr>
          <a:xfrm>
            <a:off x="8959870" y="2395962"/>
            <a:ext cx="2607536" cy="20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8BC7-6BB4-41A2-82B9-8F00454B6A14}"/>
              </a:ext>
            </a:extLst>
          </p:cNvPr>
          <p:cNvSpPr txBox="1">
            <a:spLocks/>
          </p:cNvSpPr>
          <p:nvPr/>
        </p:nvSpPr>
        <p:spPr>
          <a:xfrm>
            <a:off x="763256" y="815587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Flexibility on the wording of health claims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F5F5E-BAF4-4BD6-A903-FB01C0429644}"/>
              </a:ext>
            </a:extLst>
          </p:cNvPr>
          <p:cNvSpPr txBox="1">
            <a:spLocks/>
          </p:cNvSpPr>
          <p:nvPr/>
        </p:nvSpPr>
        <p:spPr>
          <a:xfrm>
            <a:off x="544011" y="1861284"/>
            <a:ext cx="8218024" cy="39376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Companies are allowed some flexibility to change the wording of health claims to help consumer understanding, as long as the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 meaning is retained and the modified version does not mislead (e.g. by exaggerating the claim).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nutrition and health claims regulation is enforced differently in different EU member states, and the meaning of claims may not be the same when translated into different languages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wording of health claims has been reported as the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biggest challenge facing companies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communicating health claims while complying with the regulation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C153C-2C74-432D-9EC4-E576E17CF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06" y="2518711"/>
            <a:ext cx="2729501" cy="182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0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8BC7-6BB4-41A2-82B9-8F00454B6A14}"/>
              </a:ext>
            </a:extLst>
          </p:cNvPr>
          <p:cNvSpPr txBox="1">
            <a:spLocks/>
          </p:cNvSpPr>
          <p:nvPr/>
        </p:nvSpPr>
        <p:spPr>
          <a:xfrm>
            <a:off x="763256" y="618816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Guidance on the wording of health claims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F5F5E-BAF4-4BD6-A903-FB01C0429644}"/>
              </a:ext>
            </a:extLst>
          </p:cNvPr>
          <p:cNvSpPr txBox="1">
            <a:spLocks/>
          </p:cNvSpPr>
          <p:nvPr/>
        </p:nvSpPr>
        <p:spPr>
          <a:xfrm>
            <a:off x="763256" y="1861284"/>
            <a:ext cx="10012774" cy="3531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F83BF-6E7F-4232-8F1C-66B358AD847F}"/>
              </a:ext>
            </a:extLst>
          </p:cNvPr>
          <p:cNvSpPr txBox="1"/>
          <p:nvPr/>
        </p:nvSpPr>
        <p:spPr>
          <a:xfrm>
            <a:off x="544315" y="1410778"/>
            <a:ext cx="1053262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Department of Health and Social Care has published guidance for companies</a:t>
            </a:r>
            <a:r>
              <a:rPr lang="en-GB" dirty="0">
                <a:latin typeface="Arial"/>
                <a:cs typeface="Arial"/>
              </a:rPr>
              <a:t>. </a:t>
            </a:r>
            <a:endParaRPr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Based on general principles on flexibility of wording for health claims broadly agreed by 17 EU Member States in 2012.</a:t>
            </a:r>
            <a:endParaRPr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 claim must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not be made ‘stronger’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than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authorised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claim.</a:t>
            </a:r>
            <a:r>
              <a:rPr lang="en-US" sz="1600" dirty="0">
                <a:latin typeface="Arial"/>
                <a:cs typeface="Arial"/>
              </a:rPr>
              <a:t> 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word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‘normal’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should not be replaced or removed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Can only be made for the nutrient, substance, food or food category for which they have been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authorised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not for the product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that contains them.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678A0-A048-46DB-BACA-2DCF708E2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4" t="74737" r="31492" b="226"/>
          <a:stretch/>
        </p:blipFill>
        <p:spPr>
          <a:xfrm>
            <a:off x="7069104" y="4112639"/>
            <a:ext cx="4911518" cy="1595905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360ED5-9B1C-4664-AF74-F2E54DA84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" t="38710" r="6049" b="24193"/>
          <a:stretch/>
        </p:blipFill>
        <p:spPr>
          <a:xfrm>
            <a:off x="237929" y="3836835"/>
            <a:ext cx="6840781" cy="23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4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BDC61D3-31B4-4774-A523-14E9BCAFFEAF}"/>
              </a:ext>
            </a:extLst>
          </p:cNvPr>
          <p:cNvSpPr txBox="1">
            <a:spLocks/>
          </p:cNvSpPr>
          <p:nvPr/>
        </p:nvSpPr>
        <p:spPr>
          <a:xfrm>
            <a:off x="641272" y="1663119"/>
            <a:ext cx="8204887" cy="3531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 Claims Unpacked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aims to improve the communication of health claims to consumers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EIT Food-funded project led by experts in linguistics from the University of Reading, with partners from across Europe, including BNF.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is gathering data on consumer understanding of health claims made on food packaging and preferences on how claims are worded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Uses an interactive digital toolkit with educational activities  (available in English, French, German and Polish)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B4C4C-EF26-40A5-8009-ABCE516AF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6" t="23768" r="59155" b="54865"/>
          <a:stretch/>
        </p:blipFill>
        <p:spPr>
          <a:xfrm>
            <a:off x="9123373" y="1668122"/>
            <a:ext cx="2675498" cy="101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D855C-1317-49A8-9993-25D215ADB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5" y="5592955"/>
            <a:ext cx="639837" cy="437357"/>
          </a:xfrm>
          <a:prstGeom prst="rect">
            <a:avLst/>
          </a:prstGeom>
        </p:spPr>
      </p:pic>
      <p:pic>
        <p:nvPicPr>
          <p:cNvPr id="5" name="Picture 6" descr="FOOD MAESTRO | EIT Food">
            <a:extLst>
              <a:ext uri="{FF2B5EF4-FFF2-40B4-BE49-F238E27FC236}">
                <a16:creationId xmlns:a16="http://schemas.microsoft.com/office/drawing/2014/main" id="{62395478-1693-4697-9D0F-6C28B0C6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10" y="4315091"/>
            <a:ext cx="949668" cy="9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AE46391-EDF5-4C09-B1C6-74882EE02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698" y="4315091"/>
            <a:ext cx="949668" cy="94966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47F8D77-58AB-4FC5-992F-FBBDA5C4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95" y="2906589"/>
            <a:ext cx="1632993" cy="5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429F0A6-A74B-483E-A6ED-649A298C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63" y="3553601"/>
            <a:ext cx="1890455" cy="6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A8FC2-51A1-4565-A5E6-B4AB919E9B43}"/>
              </a:ext>
            </a:extLst>
          </p:cNvPr>
          <p:cNvSpPr txBox="1"/>
          <p:nvPr/>
        </p:nvSpPr>
        <p:spPr>
          <a:xfrm>
            <a:off x="1390993" y="5488467"/>
            <a:ext cx="708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has been funded by EIT Food, the innovation community on Food of the European Institute of Innovation and Technology (EIT), a body of the EU, under the Horizon 2020, the EU Framework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Research and Innovation.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 descr="Announcement of the new COO of EIT Food | EIT Food">
            <a:extLst>
              <a:ext uri="{FF2B5EF4-FFF2-40B4-BE49-F238E27FC236}">
                <a16:creationId xmlns:a16="http://schemas.microsoft.com/office/drawing/2014/main" id="{E7D82DB1-4E75-4D23-A7AE-F6CB4E137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22160"/>
          <a:stretch/>
        </p:blipFill>
        <p:spPr bwMode="auto">
          <a:xfrm>
            <a:off x="8592355" y="5434914"/>
            <a:ext cx="1062038" cy="6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982C92-B1B6-4212-8E77-7E995B64AA07}"/>
              </a:ext>
            </a:extLst>
          </p:cNvPr>
          <p:cNvSpPr txBox="1">
            <a:spLocks/>
          </p:cNvSpPr>
          <p:nvPr/>
        </p:nvSpPr>
        <p:spPr>
          <a:xfrm>
            <a:off x="766509" y="708107"/>
            <a:ext cx="8321626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Health Claims Unpacked - have your say on health claims!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B4C4C-EF26-40A5-8009-ABCE516AF4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6" t="23768" r="59155" b="54865"/>
          <a:stretch/>
        </p:blipFill>
        <p:spPr>
          <a:xfrm>
            <a:off x="9123373" y="1668122"/>
            <a:ext cx="2675498" cy="101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D855C-1317-49A8-9993-25D215ADB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35" y="5627680"/>
            <a:ext cx="639837" cy="437357"/>
          </a:xfrm>
          <a:prstGeom prst="rect">
            <a:avLst/>
          </a:prstGeom>
        </p:spPr>
      </p:pic>
      <p:pic>
        <p:nvPicPr>
          <p:cNvPr id="5" name="Picture 6" descr="FOOD MAESTRO | EIT Food">
            <a:extLst>
              <a:ext uri="{FF2B5EF4-FFF2-40B4-BE49-F238E27FC236}">
                <a16:creationId xmlns:a16="http://schemas.microsoft.com/office/drawing/2014/main" id="{62395478-1693-4697-9D0F-6C28B0C6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10" y="4315091"/>
            <a:ext cx="949668" cy="9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AE46391-EDF5-4C09-B1C6-74882EE02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698" y="4315091"/>
            <a:ext cx="949668" cy="94966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47F8D77-58AB-4FC5-992F-FBBDA5C4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95" y="2906589"/>
            <a:ext cx="1632993" cy="5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429F0A6-A74B-483E-A6ED-649A298C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63" y="3553601"/>
            <a:ext cx="1890455" cy="6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A8FC2-51A1-4565-A5E6-B4AB919E9B43}"/>
              </a:ext>
            </a:extLst>
          </p:cNvPr>
          <p:cNvSpPr txBox="1"/>
          <p:nvPr/>
        </p:nvSpPr>
        <p:spPr>
          <a:xfrm>
            <a:off x="1390993" y="5523192"/>
            <a:ext cx="708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has been funded by EIT Food, the innovation community on Food of the European Institute of Innovation and Technology (EIT), a body of the EU, under the Horizon 2020, the EU Framework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Research and Innovation.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2" descr="Announcement of the new COO of EIT Food | EIT Food">
            <a:extLst>
              <a:ext uri="{FF2B5EF4-FFF2-40B4-BE49-F238E27FC236}">
                <a16:creationId xmlns:a16="http://schemas.microsoft.com/office/drawing/2014/main" id="{E7D82DB1-4E75-4D23-A7AE-F6CB4E137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22160"/>
          <a:stretch/>
        </p:blipFill>
        <p:spPr bwMode="auto">
          <a:xfrm>
            <a:off x="8592355" y="5469639"/>
            <a:ext cx="1062038" cy="6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982C92-B1B6-4212-8E77-7E995B64AA07}"/>
              </a:ext>
            </a:extLst>
          </p:cNvPr>
          <p:cNvSpPr txBox="1">
            <a:spLocks/>
          </p:cNvSpPr>
          <p:nvPr/>
        </p:nvSpPr>
        <p:spPr>
          <a:xfrm>
            <a:off x="373608" y="519927"/>
            <a:ext cx="9963223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Health Claims Unpacked - have your say on health claims!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3" name="Online Media 12" title="HCU PowToons video">
            <a:hlinkClick r:id="" action="ppaction://media"/>
            <a:extLst>
              <a:ext uri="{FF2B5EF4-FFF2-40B4-BE49-F238E27FC236}">
                <a16:creationId xmlns:a16="http://schemas.microsoft.com/office/drawing/2014/main" id="{D2E6CD86-571F-4C5D-8925-3E9AA8CA5B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031537" y="1083096"/>
            <a:ext cx="7637827" cy="42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C434A1-9222-425E-BBF6-40B1B9D6DA6E}"/>
              </a:ext>
            </a:extLst>
          </p:cNvPr>
          <p:cNvSpPr txBox="1">
            <a:spLocks/>
          </p:cNvSpPr>
          <p:nvPr/>
        </p:nvSpPr>
        <p:spPr>
          <a:xfrm>
            <a:off x="579801" y="1555987"/>
            <a:ext cx="7353237" cy="41561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digital toolkit takes about 15 min to do and includes 5 activities: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What’s good for what?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a health claim?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Similar or different?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would you buy?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your own food pack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 are being used to develop a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business hub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manufacturers and regulators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www.unpackinghealthclaims.eu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7465D-B334-40D4-A694-5CC5E7BF0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" y="5548217"/>
            <a:ext cx="639837" cy="437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5CA1-30E4-476A-947F-747785C5E155}"/>
              </a:ext>
            </a:extLst>
          </p:cNvPr>
          <p:cNvSpPr txBox="1"/>
          <p:nvPr/>
        </p:nvSpPr>
        <p:spPr>
          <a:xfrm>
            <a:off x="1085931" y="5499390"/>
            <a:ext cx="749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has been funded by EIT Food, the innovation community on Food of the European Institute of Innovation and Technology (EIT), a body of the EU, under the Horizon 2020, the EU Framework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Research and Innovation.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2" descr="Announcement of the new COO of EIT Food | EIT Food">
            <a:extLst>
              <a:ext uri="{FF2B5EF4-FFF2-40B4-BE49-F238E27FC236}">
                <a16:creationId xmlns:a16="http://schemas.microsoft.com/office/drawing/2014/main" id="{A53CF7E4-70B7-4851-A3D0-1ED200DD0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22160"/>
          <a:stretch/>
        </p:blipFill>
        <p:spPr bwMode="auto">
          <a:xfrm>
            <a:off x="8437037" y="5456839"/>
            <a:ext cx="1062038" cy="6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C3254-76D3-4AF3-9A37-65C9BFBB4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59" t="18235" r="20276" b="7170"/>
          <a:stretch/>
        </p:blipFill>
        <p:spPr>
          <a:xfrm>
            <a:off x="8159997" y="1660971"/>
            <a:ext cx="3674607" cy="2436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D578E-1C53-47B1-88C2-C601493BA42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95" y="4209690"/>
            <a:ext cx="3897013" cy="11540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8BD3C2-E91E-46F1-978E-4D159060B353}"/>
              </a:ext>
            </a:extLst>
          </p:cNvPr>
          <p:cNvSpPr txBox="1">
            <a:spLocks/>
          </p:cNvSpPr>
          <p:nvPr/>
        </p:nvSpPr>
        <p:spPr>
          <a:xfrm>
            <a:off x="766509" y="708107"/>
            <a:ext cx="8321626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Health Claims Unpacked - have your say on health claims!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2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C434A1-9222-425E-BBF6-40B1B9D6DA6E}"/>
              </a:ext>
            </a:extLst>
          </p:cNvPr>
          <p:cNvSpPr txBox="1">
            <a:spLocks/>
          </p:cNvSpPr>
          <p:nvPr/>
        </p:nvSpPr>
        <p:spPr>
          <a:xfrm>
            <a:off x="620896" y="1247763"/>
            <a:ext cx="10053953" cy="13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BNF has produced a free PDF resource on nutrition and health claims which can be downloaded from our website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https://www.nutrition.org.uk/healthyliving/resources/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8BD3C2-E91E-46F1-978E-4D159060B353}"/>
              </a:ext>
            </a:extLst>
          </p:cNvPr>
          <p:cNvSpPr txBox="1">
            <a:spLocks/>
          </p:cNvSpPr>
          <p:nvPr/>
        </p:nvSpPr>
        <p:spPr>
          <a:xfrm>
            <a:off x="766509" y="708107"/>
            <a:ext cx="8321626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Free resource on nutrition and health claims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0037D-58DA-4A5D-807D-47DCCA126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85" t="17678" r="29045" b="31236"/>
          <a:stretch/>
        </p:blipFill>
        <p:spPr>
          <a:xfrm>
            <a:off x="507881" y="2609639"/>
            <a:ext cx="5334277" cy="3277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48990-C8B7-4D05-BA82-B5038A80A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4" t="23550" r="28876" b="25849"/>
          <a:stretch/>
        </p:blipFill>
        <p:spPr>
          <a:xfrm>
            <a:off x="6096000" y="2609640"/>
            <a:ext cx="5702157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8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408C-E599-4BB5-8AAE-4F79D7F6CB1E}"/>
              </a:ext>
            </a:extLst>
          </p:cNvPr>
          <p:cNvSpPr txBox="1">
            <a:spLocks/>
          </p:cNvSpPr>
          <p:nvPr/>
        </p:nvSpPr>
        <p:spPr>
          <a:xfrm>
            <a:off x="926206" y="1106454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Overview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ACE85-5BB4-4C76-9908-8913042C9C3D}"/>
              </a:ext>
            </a:extLst>
          </p:cNvPr>
          <p:cNvSpPr txBox="1">
            <a:spLocks/>
          </p:cNvSpPr>
          <p:nvPr/>
        </p:nvSpPr>
        <p:spPr>
          <a:xfrm>
            <a:off x="926207" y="2068255"/>
            <a:ext cx="9720000" cy="3531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Food labels –their purpose and information provided.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Nutrition and health claims – what are they?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Understanding nutrition and health claims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are nutrition and health claims regulated?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your say on how health claims are presented on food labels.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Food – a fact of life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resources.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Further reading and sources of information.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37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C434A1-9222-425E-BBF6-40B1B9D6DA6E}"/>
              </a:ext>
            </a:extLst>
          </p:cNvPr>
          <p:cNvSpPr txBox="1">
            <a:spLocks/>
          </p:cNvSpPr>
          <p:nvPr/>
        </p:nvSpPr>
        <p:spPr>
          <a:xfrm>
            <a:off x="579800" y="1555987"/>
            <a:ext cx="10057333" cy="41561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Food labels provide consumers with information on nutrition, allergens and the health effects of a product, which can in making healthier food choices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nutrition information must be provided by law on pre-packed products, whereas some is voluntary (e.g. ‘traffic light’ labelling)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Nutrition and health claims on food/drink products are subject to regulation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authorised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health claims can be used on products, which must meet certain conditions (e.g. be a ‘source of’ a nutrient such as calcium)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Consumers may not trust health claims or may find them confusing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Companies are allowed some flexibility to re-word claims, but it is not easy to know which changes consumers will prefer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Health Claims Unpacked project aims to improve the communication of health claims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www.unpackinghealthclaims.eu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8BD3C2-E91E-46F1-978E-4D159060B353}"/>
              </a:ext>
            </a:extLst>
          </p:cNvPr>
          <p:cNvSpPr txBox="1">
            <a:spLocks/>
          </p:cNvSpPr>
          <p:nvPr/>
        </p:nvSpPr>
        <p:spPr>
          <a:xfrm>
            <a:off x="766509" y="708107"/>
            <a:ext cx="8321626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Take home messages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79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8BD3C2-E91E-46F1-978E-4D159060B353}"/>
              </a:ext>
            </a:extLst>
          </p:cNvPr>
          <p:cNvSpPr txBox="1">
            <a:spLocks/>
          </p:cNvSpPr>
          <p:nvPr/>
        </p:nvSpPr>
        <p:spPr>
          <a:xfrm>
            <a:off x="4002272" y="1678853"/>
            <a:ext cx="418745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Thanks for listening!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3" descr="Question mark on green pastel background">
            <a:extLst>
              <a:ext uri="{FF2B5EF4-FFF2-40B4-BE49-F238E27FC236}">
                <a16:creationId xmlns:a16="http://schemas.microsoft.com/office/drawing/2014/main" id="{2BCCDCDC-387A-4CA3-8D6F-BBE593DBE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71" t="8439" r="7834" b="10886"/>
          <a:stretch/>
        </p:blipFill>
        <p:spPr>
          <a:xfrm>
            <a:off x="4979052" y="2572473"/>
            <a:ext cx="2233893" cy="29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90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i="1" dirty="0"/>
              <a:t>Food – a fact of life </a:t>
            </a:r>
            <a:r>
              <a:rPr lang="en-US" sz="3400" dirty="0"/>
              <a:t>resources</a:t>
            </a:r>
            <a:endParaRPr lang="en-GB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6" y="1713186"/>
            <a:ext cx="3257550" cy="4667250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69275" y="2400779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Food labelling: </a:t>
            </a:r>
            <a:r>
              <a:rPr lang="en-US" sz="2000" dirty="0">
                <a:hlinkClick r:id="rId3"/>
              </a:rPr>
              <a:t>11-14 Years</a:t>
            </a:r>
            <a:r>
              <a:rPr lang="en-US" sz="2000" dirty="0"/>
              <a:t> and </a:t>
            </a:r>
            <a:r>
              <a:rPr lang="en-US" sz="2000" dirty="0">
                <a:hlinkClick r:id="rId4"/>
              </a:rPr>
              <a:t>14-16 Years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332" y="2400779"/>
            <a:ext cx="2858936" cy="408507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766" y="2889139"/>
            <a:ext cx="2606401" cy="3713696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240" y="3731171"/>
            <a:ext cx="4290035" cy="297245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3370991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i="1" dirty="0"/>
              <a:t>Food – a fact of life </a:t>
            </a:r>
            <a:r>
              <a:rPr lang="en-US" sz="3400" dirty="0"/>
              <a:t>resources</a:t>
            </a:r>
            <a:endParaRPr lang="en-GB" sz="3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69275" y="2400779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Nutrition and health claims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Nutritional analysis: Explore food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530" y="2861195"/>
            <a:ext cx="2569631" cy="3653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559" y="3141710"/>
            <a:ext cx="4496856" cy="3189181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66" y="3803737"/>
            <a:ext cx="5182109" cy="2314023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536" y="1740212"/>
            <a:ext cx="4479747" cy="2522482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694" y="2861195"/>
            <a:ext cx="2569631" cy="365360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1448924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New – secondary Knowledge </a:t>
            </a:r>
            <a:r>
              <a:rPr lang="en-US" sz="3400" dirty="0" err="1"/>
              <a:t>organisers</a:t>
            </a:r>
            <a:r>
              <a:rPr lang="en-US" sz="3400" dirty="0"/>
              <a:t>!</a:t>
            </a:r>
            <a:endParaRPr lang="en-GB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001" y="2133601"/>
            <a:ext cx="5847979" cy="4061958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0" y="2133601"/>
            <a:ext cx="5745711" cy="4035971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126443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848" y="1511405"/>
            <a:ext cx="9720000" cy="720000"/>
          </a:xfrm>
        </p:spPr>
        <p:txBody>
          <a:bodyPr/>
          <a:lstStyle/>
          <a:p>
            <a:r>
              <a:rPr lang="en-US" sz="3400" dirty="0"/>
              <a:t>Other sources of information and support</a:t>
            </a:r>
            <a:endParaRPr lang="en-GB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1242848" y="2347020"/>
            <a:ext cx="8755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British Nutrition Foundation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Know your labels: nutrition and health claims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Putting health claims into words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European Commission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nutrition and health claims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Food – a fact of life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Food and Drink Federation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food labelling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Gov.uk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nutrition, health claims and supplement labelling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Gov.uk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food and drink labelling changes from 1 January 2021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NHS Live well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food labelling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NHS Live well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food labelling terms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Front of pack nutrition labelling –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webinar recording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02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3" y="1436163"/>
            <a:ext cx="9720000" cy="720000"/>
          </a:xfrm>
        </p:spPr>
        <p:txBody>
          <a:bodyPr/>
          <a:lstStyle/>
          <a:p>
            <a:r>
              <a:rPr lang="en-US" sz="3400" dirty="0"/>
              <a:t>More training 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1619" y="2193796"/>
            <a:ext cx="6818588" cy="4385679"/>
          </a:xfrm>
        </p:spPr>
        <p:txBody>
          <a:bodyPr/>
          <a:lstStyle/>
          <a:p>
            <a:pPr marL="55721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/>
                <a:cs typeface="Arial" pitchFamily="34"/>
                <a:hlinkClick r:id="rId2"/>
              </a:rPr>
              <a:t>Virtual  practical workshops</a:t>
            </a:r>
            <a:endParaRPr lang="en-US" sz="2000" dirty="0">
              <a:latin typeface="Arial"/>
              <a:cs typeface="Arial"/>
            </a:endParaRPr>
          </a:p>
          <a:p>
            <a:pPr marL="55689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Regional virtual conferences</a:t>
            </a: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  <a:hlinkClick r:id="rId3"/>
              </a:rPr>
              <a:t>England</a:t>
            </a:r>
            <a:r>
              <a:rPr lang="en-US" sz="2000" dirty="0">
                <a:latin typeface="Arial"/>
                <a:cs typeface="Arial"/>
              </a:rPr>
              <a:t> – 30/01/21 at 9am</a:t>
            </a: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  <a:hlinkClick r:id="rId4"/>
              </a:rPr>
              <a:t>Northern Ireland </a:t>
            </a:r>
            <a:r>
              <a:rPr lang="en-US" sz="2000" dirty="0">
                <a:latin typeface="Arial"/>
                <a:cs typeface="Arial"/>
              </a:rPr>
              <a:t>– 27/02/21 at 9am</a:t>
            </a: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  <a:hlinkClick r:id="rId5"/>
              </a:rPr>
              <a:t>Wales</a:t>
            </a:r>
            <a:r>
              <a:rPr lang="en-US" sz="2000" dirty="0">
                <a:latin typeface="Arial"/>
                <a:cs typeface="Arial"/>
              </a:rPr>
              <a:t> – 20/03/21 at 9am</a:t>
            </a:r>
          </a:p>
          <a:p>
            <a:pPr marL="55689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  <a:hlinkClick r:id="rId2"/>
              </a:rPr>
              <a:t>Webinars </a:t>
            </a:r>
            <a:endParaRPr lang="en-US" sz="2000" dirty="0">
              <a:latin typeface="Arial"/>
              <a:cs typeface="Arial"/>
            </a:endParaRP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New ways with red meat – 12 January 2021</a:t>
            </a: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How to write a worksheet – 3 February 2021</a:t>
            </a:r>
          </a:p>
          <a:p>
            <a:pPr marL="556895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A thematic approach to teaching food and nutrition in primary schools – 24 March 2021</a:t>
            </a:r>
          </a:p>
          <a:p>
            <a:pPr marL="685482" lvl="1" indent="-342900">
              <a:buFont typeface="Courier New" panose="02070309020205020404" pitchFamily="49" charset="0"/>
              <a:buChar char="o"/>
            </a:pPr>
            <a:endParaRPr lang="en-US" sz="2000" dirty="0">
              <a:latin typeface="Arial"/>
              <a:cs typeface="Arial"/>
            </a:endParaRPr>
          </a:p>
          <a:p>
            <a:pPr marL="179388" lvl="2" indent="2921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Anytime – online training </a:t>
            </a:r>
            <a:endParaRPr lang="en-GB" sz="2000" dirty="0">
              <a:latin typeface="Arial" pitchFamily="34"/>
              <a:cs typeface="Arial" pitchFamily="34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59210" y="3606338"/>
            <a:ext cx="3285460" cy="1754326"/>
          </a:xfrm>
          <a:prstGeom prst="rect">
            <a:avLst/>
          </a:prstGeom>
          <a:noFill/>
          <a:ln w="25400">
            <a:solidFill>
              <a:srgbClr val="F33DA5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More PPD information, support and newsletter sign-up: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https://www.foodafactoflife.org.uk/professional-development/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9210" y="1907112"/>
            <a:ext cx="3285460" cy="1477328"/>
          </a:xfrm>
          <a:prstGeom prst="rect">
            <a:avLst/>
          </a:prstGeom>
          <a:noFill/>
          <a:ln w="25400">
            <a:solidFill>
              <a:srgbClr val="F33DA5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 find out more and to book, go to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https://www.foodafactoflife.org.uk/training/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44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700" dirty="0"/>
              <a:t>For further information, go to:</a:t>
            </a:r>
          </a:p>
          <a:p>
            <a:pPr marL="0" indent="0" algn="ctr">
              <a:buNone/>
            </a:pPr>
            <a:r>
              <a:rPr lang="en-GB" sz="2700" dirty="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76" y="581132"/>
            <a:ext cx="76779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Know your labels:</a:t>
            </a:r>
            <a:r>
              <a:rPr kumimoji="0" lang="en-GB" sz="3400" b="1" i="0" u="none" strike="noStrike" kern="1200" cap="none" spc="0" normalizeH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nutrition and health claims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B08E-24CA-47F8-9C30-4EF2169919F2}"/>
              </a:ext>
            </a:extLst>
          </p:cNvPr>
          <p:cNvSpPr txBox="1">
            <a:spLocks/>
          </p:cNvSpPr>
          <p:nvPr/>
        </p:nvSpPr>
        <p:spPr>
          <a:xfrm>
            <a:off x="787310" y="768872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do we need food labels?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3BACF-0140-4100-BC7E-E60B590F3A15}"/>
              </a:ext>
            </a:extLst>
          </p:cNvPr>
          <p:cNvSpPr txBox="1">
            <a:spLocks/>
          </p:cNvSpPr>
          <p:nvPr/>
        </p:nvSpPr>
        <p:spPr>
          <a:xfrm>
            <a:off x="787310" y="1837366"/>
            <a:ext cx="7562608" cy="3531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Food labels provide useful information about what foods and drinks contain, including the ingredients, nutritional content and any allergens.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Food labelling is required to be clear, easy to read and not misleading, so that you can be better informed about the foods and drinks you are going to buy.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pre-packed foods in the UK must provide nutritional information on the label by law.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5" descr="A person holding a bag and looking at the camera&#10;&#10;Description automatically generated">
            <a:extLst>
              <a:ext uri="{FF2B5EF4-FFF2-40B4-BE49-F238E27FC236}">
                <a16:creationId xmlns:a16="http://schemas.microsoft.com/office/drawing/2014/main" id="{7845607B-1891-47DB-B1F4-1E368CCD88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97" r="20192"/>
          <a:stretch/>
        </p:blipFill>
        <p:spPr>
          <a:xfrm>
            <a:off x="8661196" y="2514812"/>
            <a:ext cx="3031566" cy="20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8F75-A552-4371-9147-92E8BDF9513E}"/>
              </a:ext>
            </a:extLst>
          </p:cNvPr>
          <p:cNvSpPr txBox="1">
            <a:spLocks/>
          </p:cNvSpPr>
          <p:nvPr/>
        </p:nvSpPr>
        <p:spPr>
          <a:xfrm>
            <a:off x="692391" y="628353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information do food labels provide?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2131F-EEAA-401D-BF08-447BF2C774FA}"/>
              </a:ext>
            </a:extLst>
          </p:cNvPr>
          <p:cNvSpPr txBox="1">
            <a:spLocks/>
          </p:cNvSpPr>
          <p:nvPr/>
        </p:nvSpPr>
        <p:spPr>
          <a:xfrm>
            <a:off x="692391" y="1556697"/>
            <a:ext cx="7911741" cy="43980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law, the majority of pre-packed products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provide a nutrition label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information (per 100g or 100ml) on: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voluntary information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might also be provided on fibre, starch, mono-/polyunsaturated fats, vitamins and minerals </a:t>
            </a:r>
          </a:p>
        </p:txBody>
      </p:sp>
      <p:pic>
        <p:nvPicPr>
          <p:cNvPr id="4" name="Picture 5" descr="Timeline, calendar&#10;&#10;Description automatically generated">
            <a:extLst>
              <a:ext uri="{FF2B5EF4-FFF2-40B4-BE49-F238E27FC236}">
                <a16:creationId xmlns:a16="http://schemas.microsoft.com/office/drawing/2014/main" id="{8C5D521D-9EE1-429C-B9CF-AB2D4024D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8" t="22983" r="22326" b="16942"/>
          <a:stretch/>
        </p:blipFill>
        <p:spPr>
          <a:xfrm>
            <a:off x="8385049" y="2428263"/>
            <a:ext cx="3114560" cy="237748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0A711B6-E181-4D87-9CA9-DC75034B1F26}"/>
              </a:ext>
            </a:extLst>
          </p:cNvPr>
          <p:cNvSpPr txBox="1">
            <a:spLocks/>
          </p:cNvSpPr>
          <p:nvPr/>
        </p:nvSpPr>
        <p:spPr>
          <a:xfrm>
            <a:off x="3465561" y="2312516"/>
            <a:ext cx="4173660" cy="2886373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Energy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Fat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Saturated fat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Carbohydrate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Sugar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Salt</a:t>
            </a:r>
          </a:p>
        </p:txBody>
      </p:sp>
    </p:spTree>
    <p:extLst>
      <p:ext uri="{BB962C8B-B14F-4D97-AF65-F5344CB8AC3E}">
        <p14:creationId xmlns:p14="http://schemas.microsoft.com/office/powerpoint/2010/main" val="34328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58D2-D272-4944-82DD-21D31422C50C}"/>
              </a:ext>
            </a:extLst>
          </p:cNvPr>
          <p:cNvSpPr txBox="1">
            <a:spLocks/>
          </p:cNvSpPr>
          <p:nvPr/>
        </p:nvSpPr>
        <p:spPr>
          <a:xfrm>
            <a:off x="626083" y="708620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information do food labels provide?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F7CED-4980-469D-8497-21335975F651}"/>
              </a:ext>
            </a:extLst>
          </p:cNvPr>
          <p:cNvSpPr txBox="1">
            <a:spLocks/>
          </p:cNvSpPr>
          <p:nvPr/>
        </p:nvSpPr>
        <p:spPr>
          <a:xfrm>
            <a:off x="626083" y="1794076"/>
            <a:ext cx="7757629" cy="47505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Front of pack labelling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voluntary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the UK, but most major supermarkets and food manufacturers provide this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 the government scheme, a combination of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colour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coding (traffic lights) and nutritional information is used to show, at a glance, whether a product is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(red)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medium (amber)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or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 (green)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fat, saturated fat, salt and sugars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and how much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(calories and kilojoules) it provides.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can help consumers to compare products quickly at-a-glance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healthier food choices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choosing foods with more green and amber symbols and fewer reds. 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4C8B883E-BBB0-48A9-AF1C-8D4972422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12" y="1880408"/>
            <a:ext cx="3481035" cy="18908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4E00B48-29B6-4CFD-8B94-EBC03CD5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12" y="4136690"/>
            <a:ext cx="3558460" cy="136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7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9895-8204-4D4C-8751-246B09B94DC4}"/>
              </a:ext>
            </a:extLst>
          </p:cNvPr>
          <p:cNvSpPr txBox="1">
            <a:spLocks/>
          </p:cNvSpPr>
          <p:nvPr/>
        </p:nvSpPr>
        <p:spPr>
          <a:xfrm>
            <a:off x="825117" y="751430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about allergens on food labels?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252F9-26A5-4DC1-8B87-D7A03F21C17F}"/>
              </a:ext>
            </a:extLst>
          </p:cNvPr>
          <p:cNvSpPr txBox="1">
            <a:spLocks/>
          </p:cNvSpPr>
          <p:nvPr/>
        </p:nvSpPr>
        <p:spPr>
          <a:xfrm>
            <a:off x="586815" y="1736204"/>
            <a:ext cx="5690441" cy="46389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are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 common allergens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which, when present in a pre-packed product, must be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emphasised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clearly in the ingredients list, so it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stands out from the other ingredients (e.g. bold,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underlined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highlighted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Natasha’s Law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from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October 2021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foods pre-packed for direct sale (e.g. sandwiches, salads, pies) will need to have a label with a full ingredients list with allergenic ingredients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emphasised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within it.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https://nutrition.training/media/1485/slide-14-table-of-most-common-allergens.jpg">
            <a:extLst>
              <a:ext uri="{FF2B5EF4-FFF2-40B4-BE49-F238E27FC236}">
                <a16:creationId xmlns:a16="http://schemas.microsoft.com/office/drawing/2014/main" id="{B904AE35-089B-440E-9522-2D8A1403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685" y="1885541"/>
            <a:ext cx="5113621" cy="308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6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581F-20B9-475A-8687-E4ED0B7F418F}"/>
              </a:ext>
            </a:extLst>
          </p:cNvPr>
          <p:cNvSpPr txBox="1">
            <a:spLocks/>
          </p:cNvSpPr>
          <p:nvPr/>
        </p:nvSpPr>
        <p:spPr>
          <a:xfrm>
            <a:off x="575238" y="541310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are nutrition and health claims?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3536D-067E-4C5F-8C84-0B9295B5CA5F}"/>
              </a:ext>
            </a:extLst>
          </p:cNvPr>
          <p:cNvSpPr txBox="1">
            <a:spLocks/>
          </p:cNvSpPr>
          <p:nvPr/>
        </p:nvSpPr>
        <p:spPr>
          <a:xfrm>
            <a:off x="559852" y="1558910"/>
            <a:ext cx="3706001" cy="35644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Nutrition claims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relate to what a </a:t>
            </a:r>
            <a:r>
              <a:rPr lang="en-US" dirty="0">
                <a:latin typeface="Arial"/>
                <a:cs typeface="Arial"/>
              </a:rPr>
              <a:t>food or drink product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does or </a:t>
            </a:r>
            <a:r>
              <a:rPr lang="en-US" dirty="0">
                <a:latin typeface="Arial"/>
                <a:cs typeface="Arial"/>
              </a:rPr>
              <a:t>does </a:t>
            </a:r>
            <a:r>
              <a:rPr lang="en-US" b="1" dirty="0">
                <a:latin typeface="Arial"/>
                <a:cs typeface="Arial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contain, or what</a:t>
            </a:r>
            <a:r>
              <a:rPr lang="en-US" dirty="0">
                <a:latin typeface="Arial"/>
                <a:cs typeface="Arial"/>
              </a:rPr>
              <a:t> 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contains in a higher or lower amount: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‘Sugar free’ (must contain less than 0.5g sugars per 100g)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‘Low fat’ (must contain less than 3g fat per 100g)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‘High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fibre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’ (must contain at least 6g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fibre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per 100g)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Source of vitamin D’ (must contain at least 15% of the RI for vitamin D per 100g or 100ml)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A882157-2944-44BF-AC89-955054481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11184" t="28127" r="4649" b="23602"/>
          <a:stretch/>
        </p:blipFill>
        <p:spPr>
          <a:xfrm>
            <a:off x="4642990" y="1776555"/>
            <a:ext cx="3282852" cy="3346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A13199-F2B3-403C-9D23-2B7D9C049E22}"/>
              </a:ext>
            </a:extLst>
          </p:cNvPr>
          <p:cNvSpPr/>
          <p:nvPr/>
        </p:nvSpPr>
        <p:spPr>
          <a:xfrm>
            <a:off x="4543111" y="1616674"/>
            <a:ext cx="1210962" cy="3706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FBCDFF-FDDB-416E-B0B0-FBA8797F5AAA}"/>
              </a:ext>
            </a:extLst>
          </p:cNvPr>
          <p:cNvCxnSpPr>
            <a:cxnSpLocks/>
          </p:cNvCxnSpPr>
          <p:nvPr/>
        </p:nvCxnSpPr>
        <p:spPr>
          <a:xfrm>
            <a:off x="3887685" y="3089654"/>
            <a:ext cx="6796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210CA21-25C1-4EDB-B406-EBF6ED8E968F}"/>
              </a:ext>
            </a:extLst>
          </p:cNvPr>
          <p:cNvSpPr/>
          <p:nvPr/>
        </p:nvSpPr>
        <p:spPr>
          <a:xfrm>
            <a:off x="5853952" y="1616675"/>
            <a:ext cx="2135666" cy="3706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90E96C-9A2C-4929-8CD6-186CF5243AAE}"/>
              </a:ext>
            </a:extLst>
          </p:cNvPr>
          <p:cNvSpPr txBox="1">
            <a:spLocks/>
          </p:cNvSpPr>
          <p:nvPr/>
        </p:nvSpPr>
        <p:spPr>
          <a:xfrm>
            <a:off x="8780963" y="1633878"/>
            <a:ext cx="3167450" cy="4339744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Health claims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are claims that state or suggest there is a relationship between a product and health: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“Plant sterols/stanols contribute to the maintenance of normal blood cholesterol levels”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"Iron contributes to normal oxygen transport in the body”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62831F-61E9-4000-ABFA-9050A62474DC}"/>
              </a:ext>
            </a:extLst>
          </p:cNvPr>
          <p:cNvCxnSpPr>
            <a:cxnSpLocks/>
          </p:cNvCxnSpPr>
          <p:nvPr/>
        </p:nvCxnSpPr>
        <p:spPr>
          <a:xfrm>
            <a:off x="7989618" y="3056701"/>
            <a:ext cx="593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8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0FAF-4089-4AC2-B376-B7CE93871F65}"/>
              </a:ext>
            </a:extLst>
          </p:cNvPr>
          <p:cNvSpPr txBox="1">
            <a:spLocks/>
          </p:cNvSpPr>
          <p:nvPr/>
        </p:nvSpPr>
        <p:spPr>
          <a:xfrm>
            <a:off x="865999" y="846689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Regulation of nutrition and health claims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D5221-F2EF-4451-B09B-FEBB01D005A2}"/>
              </a:ext>
            </a:extLst>
          </p:cNvPr>
          <p:cNvSpPr txBox="1">
            <a:spLocks/>
          </p:cNvSpPr>
          <p:nvPr/>
        </p:nvSpPr>
        <p:spPr>
          <a:xfrm>
            <a:off x="669229" y="1853331"/>
            <a:ext cx="8809342" cy="3531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use of nutrition claims and health claims is controlled by a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Regulation (EC 1924/2006)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came into effect on 1 July 2007.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see a nutrition or health claim on a food or drink, it should have been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authorised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listed on the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register of claims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aim of the regulation is to make sure that claims made on food are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misleading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are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scientific evidence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well as encouraging food companies to develop healthier products.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DB819DB-5ADE-4216-A88F-CAE3E887B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181" y="1853331"/>
            <a:ext cx="1945509" cy="109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06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44A9-22C1-47BA-89BF-AB69000CD771}"/>
              </a:ext>
            </a:extLst>
          </p:cNvPr>
          <p:cNvSpPr txBox="1">
            <a:spLocks/>
          </p:cNvSpPr>
          <p:nvPr/>
        </p:nvSpPr>
        <p:spPr>
          <a:xfrm>
            <a:off x="692391" y="669680"/>
            <a:ext cx="97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How are health claims approved?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EF9BC-2505-4AD1-AA66-BA938FD26C6C}"/>
              </a:ext>
            </a:extLst>
          </p:cNvPr>
          <p:cNvSpPr txBox="1">
            <a:spLocks/>
          </p:cNvSpPr>
          <p:nvPr/>
        </p:nvSpPr>
        <p:spPr>
          <a:xfrm>
            <a:off x="479867" y="1570349"/>
            <a:ext cx="9022479" cy="4832171"/>
          </a:xfrm>
          <a:prstGeom prst="rect">
            <a:avLst/>
          </a:prstGeom>
        </p:spPr>
        <p:txBody>
          <a:bodyPr lIns="0" tIns="0" rIns="0" bIns="0" numCol="1" anchor="t">
            <a:noAutofit/>
          </a:bodyPr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European Food Safety Authority (EFSA)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Dietetic products, Nutrition and Allergies (NDA) panel provides scientific opinions on the proposed claim dossier, which must be submitted to EFSA for consideration. 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EC considers EFSA opinion and also the likely consumer understanding of the proposed wording and gives final decision on approval/rejection.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 list of permitted claims, conditions of use and rejected health claims is published by the European Commission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http://ec.europa.eu/nuhclaims/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Following the end of the Brexit transition period (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1 January 2021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), the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UK Nutrition and Health Claims Committee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will replace the EFSA NDA Panel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hlinkClick r:id="rId4"/>
              </a:rPr>
              <a:t>https://www.gov.uk/government/groups/uk-nutrition-and-health-claims-committee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" name="Picture 2" descr="https://nutrition.training/media/1249/efsa.png">
            <a:extLst>
              <a:ext uri="{FF2B5EF4-FFF2-40B4-BE49-F238E27FC236}">
                <a16:creationId xmlns:a16="http://schemas.microsoft.com/office/drawing/2014/main" id="{3A9A149E-5405-421C-84F6-37F63BB8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838" y="1886513"/>
            <a:ext cx="1794891" cy="8478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7CA7C-0537-48B2-9BC0-B3A00D0C8A3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09" y="4646862"/>
            <a:ext cx="1950295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40009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271 BNF Powerpoint Template Widescreen(2020).pptx" id="{14EA5729-8DAA-4435-95FD-0D4DA85031E1}" vid="{FDC177D3-F5DB-4062-BBD5-FB0DFB7608FD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271 BNF Powerpoint Template Widescreen(2020).pptx" id="{14EA5729-8DAA-4435-95FD-0D4DA85031E1}" vid="{BB9592E2-2007-4B41-954D-D7781FD752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2" ma:contentTypeDescription="Create a new document." ma:contentTypeScope="" ma:versionID="b134f5e88b3ea123a910815f09e865d3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58644792baf05f14ca744c1dc1f1ca8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699C4F-5595-4796-B1EF-D8B20E85D1DF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5BC0D5-8915-4AD8-A6C0-3960C8FE24FF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c53071f4-7f44-43fd-895c-8e7b6a3746b0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ead97cfe-a968-427f-b02b-893e6ba0355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149</TotalTime>
  <Words>2102</Words>
  <Application>Microsoft Office PowerPoint</Application>
  <PresentationFormat>Widescreen</PresentationFormat>
  <Paragraphs>188</Paragraphs>
  <Slides>27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Courier New</vt:lpstr>
      <vt:lpstr>Wingdings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4_Custom Design</vt:lpstr>
      <vt:lpstr>6_Custom Design</vt:lpstr>
      <vt:lpstr>Know your labels: nutrition and health claims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– a fact of life resources</vt:lpstr>
      <vt:lpstr>Food – a fact of life resources</vt:lpstr>
      <vt:lpstr>New – secondary Knowledge organisers!</vt:lpstr>
      <vt:lpstr>Other sources of information and support</vt:lpstr>
      <vt:lpstr>More training 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231</cp:revision>
  <cp:lastPrinted>2019-09-19T12:37:07Z</cp:lastPrinted>
  <dcterms:created xsi:type="dcterms:W3CDTF">2017-10-26T16:07:58Z</dcterms:created>
  <dcterms:modified xsi:type="dcterms:W3CDTF">2020-12-03T12:07:11Z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