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73" r:id="rId9"/>
    <p:sldId id="275" r:id="rId10"/>
    <p:sldId id="276" r:id="rId11"/>
    <p:sldId id="280" r:id="rId12"/>
    <p:sldId id="277" r:id="rId13"/>
    <p:sldId id="278" r:id="rId14"/>
    <p:sldId id="279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CCCC"/>
    <a:srgbClr val="BF5150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66" d="100"/>
          <a:sy n="66" d="100"/>
        </p:scale>
        <p:origin x="64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2020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2020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2020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outu.be/QJRHgp4AIbw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Bananas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these?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097798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These are bananas, known as a ‘fleshy’ fruit.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GB" sz="2800" dirty="0"/>
              <a:t>These fruits are usually fairly large and do not have a central stone. 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Often</a:t>
            </a:r>
            <a:r>
              <a:rPr lang="en-GB" sz="2800" dirty="0"/>
              <a:t>, the seeds in the fruit are eaten along with the flesh as they are small and </a:t>
            </a:r>
            <a:r>
              <a:rPr lang="en-GB" sz="2800" dirty="0" smtClean="0"/>
              <a:t>soft</a:t>
            </a:r>
            <a:r>
              <a:rPr lang="en-GB" sz="2800" dirty="0"/>
              <a:t>.</a:t>
            </a:r>
            <a:endParaRPr lang="en-GB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182" y="1923798"/>
            <a:ext cx="4830677" cy="322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1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do </a:t>
            </a:r>
            <a:r>
              <a:rPr lang="en-GB" dirty="0" smtClean="0"/>
              <a:t>bananas </a:t>
            </a:r>
            <a:r>
              <a:rPr lang="en-GB" dirty="0"/>
              <a:t>come from?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Bananas are from a plant.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They grow </a:t>
            </a:r>
            <a:r>
              <a:rPr lang="en-GB" sz="2800" dirty="0" smtClean="0"/>
              <a:t>above the ground.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They are known as ‘fleshy’ fruit.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They are grown in hot climates. 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6189" y="2449901"/>
            <a:ext cx="4493204" cy="362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0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do </a:t>
            </a:r>
            <a:r>
              <a:rPr lang="en-GB" dirty="0" smtClean="0"/>
              <a:t>bananas </a:t>
            </a:r>
            <a:r>
              <a:rPr lang="en-GB" dirty="0"/>
              <a:t>come from?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612092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Bananas are picked when they are ready (ripe).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5295" y="2571092"/>
            <a:ext cx="2945139" cy="3424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3839" y="3913797"/>
            <a:ext cx="3128855" cy="208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do </a:t>
            </a:r>
            <a:r>
              <a:rPr lang="en-GB" dirty="0" smtClean="0"/>
              <a:t>bananas </a:t>
            </a:r>
            <a:r>
              <a:rPr lang="en-GB" dirty="0"/>
              <a:t>come from?</a:t>
            </a:r>
            <a:br>
              <a:rPr lang="en-GB" dirty="0"/>
            </a:br>
            <a:endParaRPr lang="en-US" dirty="0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295" y="2818523"/>
            <a:ext cx="5742071" cy="2884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9274" y="2549015"/>
            <a:ext cx="4577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Here is a video about bananas.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7309" y="5848952"/>
            <a:ext cx="447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Click the picture above to watch the video.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08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Dishes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4" y="2571092"/>
            <a:ext cx="427693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Bananas </a:t>
            </a:r>
            <a:r>
              <a:rPr lang="en-GB" sz="2800" dirty="0"/>
              <a:t>can </a:t>
            </a:r>
            <a:r>
              <a:rPr lang="en-GB" sz="2800" dirty="0" smtClean="0"/>
              <a:t>be eaten raw – just peel first.</a:t>
            </a: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Bananas </a:t>
            </a:r>
            <a:r>
              <a:rPr lang="en-GB" sz="2800" dirty="0"/>
              <a:t>can be used in lots of </a:t>
            </a:r>
            <a:r>
              <a:rPr lang="en-GB" sz="2800" dirty="0" smtClean="0"/>
              <a:t>dishes.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29268" y="3651981"/>
            <a:ext cx="4462732" cy="2100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9268" y="1190173"/>
            <a:ext cx="2403853" cy="2194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289" y="4070840"/>
            <a:ext cx="2741792" cy="22695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741" y="4774131"/>
            <a:ext cx="2872927" cy="19133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674" y="4985885"/>
            <a:ext cx="2417067" cy="170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1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Similar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27693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Kiwi, pineapple, guava, dragon fruit, persimmon and melons are similar to bananas.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They are all known as ‘fleshy’ fruits.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609" y="4265887"/>
            <a:ext cx="2501082" cy="1766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870" y="776637"/>
            <a:ext cx="2289828" cy="3378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18" y="1712677"/>
            <a:ext cx="2767018" cy="18400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48775" y="3734602"/>
            <a:ext cx="157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Melon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66637" y="4004870"/>
            <a:ext cx="1357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Pineapple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0178" y="1860087"/>
            <a:ext cx="2730054" cy="20636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1801" y="4494375"/>
            <a:ext cx="2839267" cy="18854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60161" y="3970622"/>
            <a:ext cx="209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Persimmon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48775" y="6032276"/>
            <a:ext cx="134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Kiwi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63841" y="6349581"/>
            <a:ext cx="2676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Dragon fruit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68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783553" y="3255287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845602" y="4994661"/>
            <a:ext cx="3169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Banana are grown for our food.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4362" y="5028262"/>
            <a:ext cx="2557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Bananas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70069" y="5074428"/>
            <a:ext cx="2884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Lots of dishes use bananas.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505155" y="3297917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170" y="2283798"/>
            <a:ext cx="2331269" cy="27108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0069" y="2271542"/>
            <a:ext cx="2884081" cy="26334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955" y="2710040"/>
            <a:ext cx="2607848" cy="173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Bananas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 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98930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2" ma:contentTypeDescription="Create a new document." ma:contentTypeScope="" ma:versionID="b134f5e88b3ea123a910815f09e865d3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58644792baf05f14ca744c1dc1f1ca8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434D38-A359-45AD-85CB-9F5512FE39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30424A-1308-48D0-A06E-FEC5BA0F8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766A30-64F9-45BD-B1B1-ACA9BE15C7D5}">
  <ds:schemaRefs>
    <ds:schemaRef ds:uri="ead97cfe-a968-427f-b02b-893e6ba0355a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c53071f4-7f44-43fd-895c-8e7b6a3746b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204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Office Theme</vt:lpstr>
      <vt:lpstr>Custom Design</vt:lpstr>
      <vt:lpstr>1_Custom Design</vt:lpstr>
      <vt:lpstr>3_Custom Design</vt:lpstr>
      <vt:lpstr>Bananas</vt:lpstr>
      <vt:lpstr>What are these?</vt:lpstr>
      <vt:lpstr>Where do bananas come from? </vt:lpstr>
      <vt:lpstr>Where do bananas come from? </vt:lpstr>
      <vt:lpstr>Where do bananas come from? </vt:lpstr>
      <vt:lpstr>Dishes</vt:lpstr>
      <vt:lpstr>Similar</vt:lpstr>
      <vt:lpstr>Summary</vt:lpstr>
      <vt:lpstr>Bananas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31</cp:revision>
  <dcterms:created xsi:type="dcterms:W3CDTF">2018-10-10T09:22:08Z</dcterms:created>
  <dcterms:modified xsi:type="dcterms:W3CDTF">2020-12-04T12:21:02Z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