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notesMasterIdLst>
    <p:notesMasterId r:id="rId18"/>
  </p:notesMasterIdLst>
  <p:sldIdLst>
    <p:sldId id="256" r:id="rId8"/>
    <p:sldId id="274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5"/>
    <p:restoredTop sz="88253" autoAdjust="0"/>
  </p:normalViewPr>
  <p:slideViewPr>
    <p:cSldViewPr snapToGrid="0" snapToObjects="1">
      <p:cViewPr varScale="1">
        <p:scale>
          <a:sx n="57" d="100"/>
          <a:sy n="57" d="100"/>
        </p:scale>
        <p:origin x="9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7E9C5-E3C2-4595-9DAD-32F9C07A0FFF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90B97-36FA-46ED-A993-60B506BF4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44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ritishcarrots.co.uk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http://britishcarrots.co.uk/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90B97-36FA-46ED-A993-60B506BF42D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36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2020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2020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Carrots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Carrots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these?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63661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These are carrots. They are a root of a plant.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GB" sz="2800" dirty="0"/>
              <a:t>The roots of the plant </a:t>
            </a:r>
            <a:r>
              <a:rPr lang="en-GB" sz="2800" dirty="0" smtClean="0"/>
              <a:t>suck-up </a:t>
            </a:r>
            <a:r>
              <a:rPr lang="en-GB" sz="2800" dirty="0"/>
              <a:t>water and </a:t>
            </a:r>
            <a:r>
              <a:rPr lang="en-GB" sz="2800" dirty="0" smtClean="0"/>
              <a:t>nutrients </a:t>
            </a:r>
            <a:r>
              <a:rPr lang="en-GB" sz="2800" dirty="0"/>
              <a:t>from the soil to help the plant stay healthy. They also anchor the plant to the ground.</a:t>
            </a:r>
            <a:endParaRPr lang="en-GB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274" y="1563798"/>
            <a:ext cx="5314949" cy="47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8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</a:t>
            </a:r>
            <a:r>
              <a:rPr lang="en-GB" dirty="0" smtClean="0"/>
              <a:t>do carrots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Carrots grow in the UK.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Carrots are a plant.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They grow </a:t>
            </a:r>
            <a:r>
              <a:rPr lang="en-GB" sz="2800" dirty="0" smtClean="0"/>
              <a:t>under the ground.</a:t>
            </a:r>
            <a:endParaRPr lang="en-GB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Carrots are the roots of the plant. 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758" y="2571092"/>
            <a:ext cx="5083817" cy="338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8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Harvesting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7072851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Carrots are pulled up from the earth when ready.</a:t>
            </a:r>
          </a:p>
          <a:p>
            <a:pPr marL="0" indent="0">
              <a:buNone/>
            </a:pPr>
            <a:r>
              <a:rPr lang="en-GB" sz="2800" dirty="0" smtClean="0"/>
              <a:t>Carrots </a:t>
            </a:r>
            <a:r>
              <a:rPr lang="en-GB" sz="2800" dirty="0"/>
              <a:t>are harvested in Britain almost 12 months of the </a:t>
            </a:r>
            <a:r>
              <a:rPr lang="en-GB" sz="2800" dirty="0" smtClean="0"/>
              <a:t>year.</a:t>
            </a:r>
          </a:p>
          <a:p>
            <a:pPr marL="0" indent="0">
              <a:buNone/>
            </a:pPr>
            <a:r>
              <a:rPr lang="en-GB" sz="2800" dirty="0" smtClean="0"/>
              <a:t>Early </a:t>
            </a:r>
            <a:r>
              <a:rPr lang="en-GB" sz="2800" dirty="0"/>
              <a:t>season </a:t>
            </a:r>
            <a:r>
              <a:rPr lang="en-GB" sz="2800" dirty="0" smtClean="0"/>
              <a:t>carrots are sown in the winter and very early spring and protected with plastic or fleece covers. They are harvested from </a:t>
            </a:r>
            <a:r>
              <a:rPr lang="en-GB" sz="2800" dirty="0"/>
              <a:t>June through to August.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074" y="3594970"/>
            <a:ext cx="1717414" cy="2576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7233" y="1764910"/>
            <a:ext cx="2435596" cy="161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534" y="2155316"/>
            <a:ext cx="5791200" cy="3862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Carrot varieties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66794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There are </a:t>
            </a:r>
            <a:r>
              <a:rPr lang="en-GB" sz="2800" dirty="0" smtClean="0"/>
              <a:t>lots of different </a:t>
            </a:r>
            <a:r>
              <a:rPr lang="en-GB" sz="2800" dirty="0"/>
              <a:t>types </a:t>
            </a:r>
            <a:r>
              <a:rPr lang="en-GB" sz="2800" dirty="0" smtClean="0"/>
              <a:t>carrots. There are 44 varieties around the world.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They have different names, such as:</a:t>
            </a:r>
          </a:p>
          <a:p>
            <a:r>
              <a:rPr lang="en-US" sz="2800" dirty="0" err="1" smtClean="0"/>
              <a:t>Chanteray</a:t>
            </a:r>
            <a:r>
              <a:rPr lang="en-US" sz="2800" dirty="0" smtClean="0"/>
              <a:t>;</a:t>
            </a:r>
            <a:endParaRPr lang="en-GB" sz="2800" dirty="0" smtClean="0"/>
          </a:p>
          <a:p>
            <a:r>
              <a:rPr lang="en-US" sz="2800" dirty="0" smtClean="0"/>
              <a:t>Danvers;</a:t>
            </a:r>
          </a:p>
          <a:p>
            <a:r>
              <a:rPr lang="en-US" sz="2800" dirty="0" smtClean="0"/>
              <a:t>Nantes.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620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Carrots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98863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Carrots can be purchased as: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resh;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anned;</a:t>
            </a:r>
          </a:p>
          <a:p>
            <a:r>
              <a:rPr lang="en-US" sz="2800" dirty="0"/>
              <a:t>j</a:t>
            </a:r>
            <a:r>
              <a:rPr lang="en-US" sz="2800" dirty="0" smtClean="0"/>
              <a:t>uiced;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rozen.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042" y="3233737"/>
            <a:ext cx="2490216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47" b="8176"/>
          <a:stretch/>
        </p:blipFill>
        <p:spPr>
          <a:xfrm>
            <a:off x="6719884" y="2743838"/>
            <a:ext cx="2760158" cy="3502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381" y="1682502"/>
            <a:ext cx="3289140" cy="1862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726" y="2971000"/>
            <a:ext cx="337915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8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Dishes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44642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Carrots can be eaten raw – just peel and wash first.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Carrots </a:t>
            </a:r>
            <a:r>
              <a:rPr lang="en-GB" sz="2800" dirty="0"/>
              <a:t>can be used in lots of </a:t>
            </a:r>
            <a:r>
              <a:rPr lang="en-GB" sz="2800" dirty="0" smtClean="0"/>
              <a:t>dishes.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872" y="4346865"/>
            <a:ext cx="2457715" cy="1636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1740" y="4337647"/>
            <a:ext cx="2255067" cy="1634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9763" y="1745998"/>
            <a:ext cx="2485408" cy="2479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827" y="1917639"/>
            <a:ext cx="3309726" cy="22088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410" y="4346865"/>
            <a:ext cx="2438309" cy="162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Similar vegetables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72474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Parsnips, beetroot, radish, turnip and celeriac are similar to carrots.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446" y="984407"/>
            <a:ext cx="3890389" cy="2598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625" y="3152487"/>
            <a:ext cx="3209139" cy="2798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856" y="4162579"/>
            <a:ext cx="3769112" cy="2131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800" y="3735659"/>
            <a:ext cx="235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Parsnips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68642" y="5986426"/>
            <a:ext cx="167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Beetroot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427" y="6166669"/>
            <a:ext cx="3348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Celeriac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25" y="3960699"/>
            <a:ext cx="1989774" cy="23330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39998" y="6177383"/>
            <a:ext cx="272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Radishes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95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783553" y="3114193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13846" y="4827768"/>
            <a:ext cx="3169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Carrots are grown for our food.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2606" y="4861369"/>
            <a:ext cx="255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Carrots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3061" y="4827767"/>
            <a:ext cx="2796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Lots of dishes use carrots.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505155" y="3114192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032" y="2183195"/>
            <a:ext cx="2534850" cy="22864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7805" y="2272919"/>
            <a:ext cx="3272088" cy="21783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82" y="2425228"/>
            <a:ext cx="3060425" cy="202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766A30-64F9-45BD-B1B1-ACA9BE15C7D5}">
  <ds:schemaRefs>
    <ds:schemaRef ds:uri="http://purl.org/dc/terms/"/>
    <ds:schemaRef ds:uri="c53071f4-7f44-43fd-895c-8e7b6a3746b0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ead97cfe-a968-427f-b02b-893e6ba0355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434D38-A359-45AD-85CB-9F5512FE39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30424A-1308-48D0-A06E-FEC5BA0F8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247</Words>
  <Application>Microsoft Office PowerPoint</Application>
  <PresentationFormat>Widescreen</PresentationFormat>
  <Paragraphs>49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Office Theme</vt:lpstr>
      <vt:lpstr>Custom Design</vt:lpstr>
      <vt:lpstr>1_Custom Design</vt:lpstr>
      <vt:lpstr>3_Custom Design</vt:lpstr>
      <vt:lpstr>Carrots</vt:lpstr>
      <vt:lpstr>What are these?</vt:lpstr>
      <vt:lpstr>Where do carrots come from? </vt:lpstr>
      <vt:lpstr>Harvesting</vt:lpstr>
      <vt:lpstr>Carrot varieties</vt:lpstr>
      <vt:lpstr>Carrots</vt:lpstr>
      <vt:lpstr>Dishes</vt:lpstr>
      <vt:lpstr>Similar vegetables</vt:lpstr>
      <vt:lpstr>Summary</vt:lpstr>
      <vt:lpstr>Carrots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29</cp:revision>
  <dcterms:created xsi:type="dcterms:W3CDTF">2018-10-10T09:22:08Z</dcterms:created>
  <dcterms:modified xsi:type="dcterms:W3CDTF">2020-12-04T12:21:43Z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