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76" r:id="rId9"/>
    <p:sldId id="278" r:id="rId10"/>
    <p:sldId id="279" r:id="rId11"/>
    <p:sldId id="280" r:id="rId12"/>
    <p:sldId id="281" r:id="rId13"/>
    <p:sldId id="282" r:id="rId14"/>
    <p:sldId id="283" r:id="rId15"/>
    <p:sldId id="26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CCC"/>
    <a:srgbClr val="BF5150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66" d="100"/>
          <a:sy n="66" d="100"/>
        </p:scale>
        <p:origin x="64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ED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Celery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this?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913890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This is celery, it is the stalk (stem) of a plant (vegetable). </a:t>
            </a:r>
            <a:endParaRPr lang="en-US" sz="2800" dirty="0"/>
          </a:p>
          <a:p>
            <a:pPr marL="0" indent="0">
              <a:buNone/>
            </a:pPr>
            <a:r>
              <a:rPr lang="en-GB" sz="2800" dirty="0"/>
              <a:t>The stalk of the plant helps to keep it standing up and also helps to move water and nutrients to other parts of the plant.</a:t>
            </a:r>
            <a:endParaRPr lang="en-GB" sz="4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0682" y="2070580"/>
            <a:ext cx="5105160" cy="4021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37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</a:t>
            </a:r>
            <a:r>
              <a:rPr lang="en-GB" dirty="0" smtClean="0"/>
              <a:t>does celery come </a:t>
            </a:r>
            <a:r>
              <a:rPr lang="en-GB" dirty="0"/>
              <a:t>from?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smtClean="0"/>
              <a:t>Celery grows in the UK.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Celery is a plant.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It grows above the ground.</a:t>
            </a:r>
            <a:endParaRPr lang="en-GB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Celery is the stem (stalk) of the plant. 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44665" y="2787267"/>
            <a:ext cx="4795465" cy="3183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67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Harvesting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612092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Celery is grown in a garden or in a field.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It grows above the ground.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Celery is harvested by hand between June and early November.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6346" y="2571092"/>
            <a:ext cx="5232592" cy="3475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99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Celery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745749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Celery is purchased fresh.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9349241">
            <a:off x="4466601" y="2020731"/>
            <a:ext cx="5838825" cy="390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13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3325606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Celery can be eaten raw – just wash first.</a:t>
            </a: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Celery </a:t>
            </a:r>
            <a:r>
              <a:rPr lang="en-GB" sz="2800" dirty="0"/>
              <a:t>can be used in </a:t>
            </a:r>
            <a:r>
              <a:rPr lang="en-GB" sz="2800" dirty="0" smtClean="0"/>
              <a:t>many dishes.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1334" y="2472590"/>
            <a:ext cx="2183771" cy="14307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08386" y="4149497"/>
            <a:ext cx="2276558" cy="15177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0207" y="2041065"/>
            <a:ext cx="2358206" cy="17415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8225" y="4149497"/>
            <a:ext cx="2276558" cy="15177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1334" y="4149497"/>
            <a:ext cx="2183771" cy="15177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96355" y="2066182"/>
            <a:ext cx="2288589" cy="1716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13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Similar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3072218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Asparagus and kohlrabi are similar to celery.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They are the stem (stalk) of a plant.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6276" y="945969"/>
            <a:ext cx="3791953" cy="32502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6244" y="3975234"/>
            <a:ext cx="5009467" cy="23845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89955" y="4098540"/>
            <a:ext cx="2367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Kohlrabi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89820" y="6001332"/>
            <a:ext cx="3102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Asparagus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50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893721" y="3211543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13846" y="5053695"/>
            <a:ext cx="31697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Celery is grown for our food.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32606" y="5087296"/>
            <a:ext cx="2557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Celery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67485" y="5001541"/>
            <a:ext cx="27858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dishes use celery.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505155" y="3211543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846" y="2510177"/>
            <a:ext cx="3087468" cy="205080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373260">
            <a:off x="4538164" y="2375925"/>
            <a:ext cx="3088265" cy="206296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34886" y="2510177"/>
            <a:ext cx="3118414" cy="2078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88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Celery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 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98930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766A30-64F9-45BD-B1B1-ACA9BE15C7D5}">
  <ds:schemaRefs>
    <ds:schemaRef ds:uri="http://purl.org/dc/terms/"/>
    <ds:schemaRef ds:uri="c53071f4-7f44-43fd-895c-8e7b6a3746b0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ad97cfe-a968-427f-b02b-893e6ba0355a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930424A-1308-48D0-A06E-FEC5BA0F8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434D38-A359-45AD-85CB-9F5512FE39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183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Office Theme</vt:lpstr>
      <vt:lpstr>Custom Design</vt:lpstr>
      <vt:lpstr>1_Custom Design</vt:lpstr>
      <vt:lpstr>3_Custom Design</vt:lpstr>
      <vt:lpstr>Celery</vt:lpstr>
      <vt:lpstr>What is this?</vt:lpstr>
      <vt:lpstr>Where does celery come from? </vt:lpstr>
      <vt:lpstr>Harvesting </vt:lpstr>
      <vt:lpstr>Celery</vt:lpstr>
      <vt:lpstr>Dishes</vt:lpstr>
      <vt:lpstr>Similar</vt:lpstr>
      <vt:lpstr>Summary</vt:lpstr>
      <vt:lpstr>Celery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30</cp:revision>
  <dcterms:created xsi:type="dcterms:W3CDTF">2018-10-10T09:22:08Z</dcterms:created>
  <dcterms:modified xsi:type="dcterms:W3CDTF">2020-12-04T12:22:42Z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