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8"/>
  </p:notesMasterIdLst>
  <p:sldIdLst>
    <p:sldId id="256" r:id="rId8"/>
    <p:sldId id="277" r:id="rId9"/>
    <p:sldId id="279" r:id="rId10"/>
    <p:sldId id="280" r:id="rId11"/>
    <p:sldId id="281" r:id="rId12"/>
    <p:sldId id="285" r:id="rId13"/>
    <p:sldId id="282" r:id="rId14"/>
    <p:sldId id="283" r:id="rId15"/>
    <p:sldId id="284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5"/>
    <p:restoredTop sz="89921" autoAdjust="0"/>
  </p:normalViewPr>
  <p:slideViewPr>
    <p:cSldViewPr snapToGrid="0" snapToObjects="1">
      <p:cViewPr varScale="1">
        <p:scale>
          <a:sx n="59" d="100"/>
          <a:sy n="59" d="100"/>
        </p:scale>
        <p:origin x="93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A346C-86C9-41C9-A81C-DD13F9DB11CE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C092F-4DD7-4F9E-B629-72FC317E7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310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ishleafysalads.co.uk/know/faq.shtm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https://www.britishleafysalads.co.uk/know/faq.shtm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C092F-4DD7-4F9E-B629-72FC317E7F3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254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C092F-4DD7-4F9E-B629-72FC317E7F3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4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Lettuce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Lettuce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this?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70316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This is a lettuce, the leaves of a plant (vegetable). </a:t>
            </a:r>
            <a:endParaRPr lang="en-US" sz="2800" dirty="0"/>
          </a:p>
          <a:p>
            <a:pPr marL="0" indent="0">
              <a:buNone/>
            </a:pPr>
            <a:r>
              <a:rPr lang="en-GB" sz="2800" dirty="0"/>
              <a:t>Plant leaves capture sunlight and use the energy from it to make food. 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Leaves </a:t>
            </a:r>
            <a:r>
              <a:rPr lang="en-GB" sz="2800" dirty="0"/>
              <a:t>are usually flat and green, which helps them to capture lots of sunlight.</a:t>
            </a:r>
            <a:endParaRPr lang="en-GB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6585" y="2213724"/>
            <a:ext cx="4503400" cy="300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64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</a:t>
            </a:r>
            <a:r>
              <a:rPr lang="en-GB" dirty="0" smtClean="0"/>
              <a:t>does lettuce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Lettuce grows in the UK.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Lettuce is a plant.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They grow </a:t>
            </a:r>
            <a:r>
              <a:rPr lang="en-GB" sz="2800" dirty="0" smtClean="0"/>
              <a:t>above the ground.</a:t>
            </a:r>
            <a:endParaRPr lang="en-GB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Lettuce is the leaves of the plant. 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0352" y="2571092"/>
            <a:ext cx="4651136" cy="348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17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Harvesting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897039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Lettuce is picked when ready from a garden or field.</a:t>
            </a:r>
            <a:endParaRPr lang="en-GB" sz="2800" dirty="0" smtClean="0"/>
          </a:p>
          <a:p>
            <a:pPr marL="0" indent="0">
              <a:buNone/>
            </a:pPr>
            <a:r>
              <a:rPr lang="en-US" sz="2800" dirty="0" smtClean="0"/>
              <a:t>Around 20% grows in greenhouses.</a:t>
            </a:r>
          </a:p>
          <a:p>
            <a:pPr marL="0" indent="0">
              <a:buNone/>
            </a:pPr>
            <a:r>
              <a:rPr lang="en-GB" sz="2800" dirty="0" smtClean="0"/>
              <a:t>The </a:t>
            </a:r>
            <a:r>
              <a:rPr lang="en-GB" sz="2800" dirty="0"/>
              <a:t>UK season for </a:t>
            </a:r>
            <a:r>
              <a:rPr lang="en-GB" sz="2800" dirty="0" err="1"/>
              <a:t>wholehead</a:t>
            </a:r>
            <a:r>
              <a:rPr lang="en-GB" sz="2800" dirty="0"/>
              <a:t> lettuce begins around the middle of May and finishes at the end of October. </a:t>
            </a:r>
            <a:endParaRPr lang="en-GB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10249" y="4151540"/>
            <a:ext cx="3479061" cy="21676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10249" y="1699114"/>
            <a:ext cx="3366065" cy="224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4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Lettuce varieties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360920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There are </a:t>
            </a:r>
            <a:r>
              <a:rPr lang="en-GB" sz="2800" dirty="0" smtClean="0"/>
              <a:t>lots of different </a:t>
            </a:r>
            <a:r>
              <a:rPr lang="en-GB" sz="2800" dirty="0"/>
              <a:t>types </a:t>
            </a:r>
            <a:r>
              <a:rPr lang="en-GB" sz="2800" dirty="0" smtClean="0"/>
              <a:t>lettuce.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They have different names, such as:</a:t>
            </a:r>
          </a:p>
          <a:p>
            <a:r>
              <a:rPr lang="en-US" sz="2800" dirty="0"/>
              <a:t>I</a:t>
            </a:r>
            <a:r>
              <a:rPr lang="en-US" sz="2800" dirty="0" smtClean="0"/>
              <a:t>ceberg;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os;</a:t>
            </a:r>
            <a:endParaRPr lang="en-GB" sz="2800" dirty="0" smtClean="0"/>
          </a:p>
          <a:p>
            <a:r>
              <a:rPr lang="en-US" sz="2800" dirty="0"/>
              <a:t>R</a:t>
            </a:r>
            <a:r>
              <a:rPr lang="en-US" sz="2800" dirty="0" smtClean="0"/>
              <a:t>ocket.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7239" y="1769775"/>
            <a:ext cx="3078344" cy="2048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6392" y="3958024"/>
            <a:ext cx="3044870" cy="25101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8268" y="3653738"/>
            <a:ext cx="3508322" cy="25173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959697" y="3950792"/>
            <a:ext cx="1915886" cy="370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Round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08271" y="6249577"/>
            <a:ext cx="2253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101942" y="5880245"/>
            <a:ext cx="178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Rocket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4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Lettuce varieties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More unusual varieties of lettuce include: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err="1" smtClean="0"/>
              <a:t>Lollo</a:t>
            </a:r>
            <a:r>
              <a:rPr lang="en-US" sz="2800" dirty="0" smtClean="0"/>
              <a:t> </a:t>
            </a:r>
            <a:r>
              <a:rPr lang="en-US" sz="2800" dirty="0" err="1" smtClean="0"/>
              <a:t>rosso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Oak leaf;</a:t>
            </a:r>
          </a:p>
          <a:p>
            <a:r>
              <a:rPr lang="en-US" sz="2800" dirty="0" smtClean="0"/>
              <a:t>Batavia;</a:t>
            </a:r>
          </a:p>
          <a:p>
            <a:r>
              <a:rPr lang="en-US" sz="2800" dirty="0" err="1" smtClean="0"/>
              <a:t>Lollo</a:t>
            </a:r>
            <a:r>
              <a:rPr lang="en-US" sz="2800" dirty="0" smtClean="0"/>
              <a:t> </a:t>
            </a:r>
            <a:r>
              <a:rPr lang="en-US" sz="2800" dirty="0" err="1" smtClean="0"/>
              <a:t>verde</a:t>
            </a:r>
            <a:r>
              <a:rPr lang="en-US" sz="2800" dirty="0" smtClean="0"/>
              <a:t>.</a:t>
            </a: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49383" y="2139521"/>
            <a:ext cx="2310025" cy="22315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79924" y="4333470"/>
            <a:ext cx="218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Batavia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14939" y="6051432"/>
            <a:ext cx="1831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Oak leaf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5882" y="2967654"/>
            <a:ext cx="2891129" cy="192553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52508" y="4916025"/>
            <a:ext cx="1862431" cy="376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Lollo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verde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1598" y="3695864"/>
            <a:ext cx="3028207" cy="20138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1574" y="4587114"/>
            <a:ext cx="2245330" cy="14954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24168" y="5803104"/>
            <a:ext cx="2105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Lollo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rosso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7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350187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Lettuce is eaten raw – just wash first.</a:t>
            </a: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Lettuce </a:t>
            </a:r>
            <a:r>
              <a:rPr lang="en-GB" sz="2800" dirty="0"/>
              <a:t>can be used in lots of </a:t>
            </a:r>
            <a:r>
              <a:rPr lang="en-GB" sz="2800" dirty="0" smtClean="0"/>
              <a:t>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7483" y="2007454"/>
            <a:ext cx="3130941" cy="20872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0261" y="4160514"/>
            <a:ext cx="3355711" cy="23724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6415" y="2007454"/>
            <a:ext cx="3101707" cy="20678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6414" y="4241493"/>
            <a:ext cx="3101707" cy="20678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769" t="15402" r="12949" b="11525"/>
          <a:stretch/>
        </p:blipFill>
        <p:spPr>
          <a:xfrm>
            <a:off x="3210881" y="5015006"/>
            <a:ext cx="2229380" cy="14433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642" y="5072521"/>
            <a:ext cx="2078797" cy="138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51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15187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Spinach, cabbage, chard, chicory, watercress and </a:t>
            </a:r>
            <a:r>
              <a:rPr lang="en-GB" sz="2800" dirty="0" err="1" smtClean="0"/>
              <a:t>pak</a:t>
            </a:r>
            <a:r>
              <a:rPr lang="en-GB" sz="2800" dirty="0" smtClean="0"/>
              <a:t> </a:t>
            </a:r>
            <a:r>
              <a:rPr lang="en-GB" sz="2800" dirty="0" err="1" smtClean="0"/>
              <a:t>choi</a:t>
            </a:r>
            <a:r>
              <a:rPr lang="en-GB" sz="2800" dirty="0" smtClean="0"/>
              <a:t> are similar to lettuce.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They are all leaves of a plant.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7879" y="4048003"/>
            <a:ext cx="2408110" cy="20565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1880" y="839927"/>
            <a:ext cx="2724369" cy="20950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5251" y="1786711"/>
            <a:ext cx="1387943" cy="19703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2147" y="4371092"/>
            <a:ext cx="2601379" cy="19510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0799" y="1090216"/>
            <a:ext cx="2842727" cy="213204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856514" y="3222261"/>
            <a:ext cx="1404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Spinach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05800" y="2872604"/>
            <a:ext cx="163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Watercress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10089" y="3842584"/>
            <a:ext cx="1274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Chard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37714" y="4725955"/>
            <a:ext cx="1469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Cabbage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1880" y="3222261"/>
            <a:ext cx="1734890" cy="160997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153083" y="6244118"/>
            <a:ext cx="2152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Chicory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938657" y="6104529"/>
            <a:ext cx="184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Pak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choi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25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9657" y="2178778"/>
            <a:ext cx="2970116" cy="24484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760613" y="3078991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13846" y="4884389"/>
            <a:ext cx="31697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Lettuce is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2606" y="4917990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Lettuce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01870" y="4917990"/>
            <a:ext cx="27853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lettuce.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689773" y="3078990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6926" y="2543700"/>
            <a:ext cx="2525157" cy="189386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95972" y="2301578"/>
            <a:ext cx="3289531" cy="232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82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766A30-64F9-45BD-B1B1-ACA9BE15C7D5}">
  <ds:schemaRefs>
    <ds:schemaRef ds:uri="http://schemas.microsoft.com/office/2006/metadata/properties"/>
    <ds:schemaRef ds:uri="ead97cfe-a968-427f-b02b-893e6ba0355a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c53071f4-7f44-43fd-895c-8e7b6a3746b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254</Words>
  <Application>Microsoft Office PowerPoint</Application>
  <PresentationFormat>Widescreen</PresentationFormat>
  <Paragraphs>62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Lettuce</vt:lpstr>
      <vt:lpstr>What is this?</vt:lpstr>
      <vt:lpstr>Where does lettuce come from? </vt:lpstr>
      <vt:lpstr>Harvesting</vt:lpstr>
      <vt:lpstr>Lettuce varieties</vt:lpstr>
      <vt:lpstr>Lettuce varieties</vt:lpstr>
      <vt:lpstr>Dishes</vt:lpstr>
      <vt:lpstr>Similar</vt:lpstr>
      <vt:lpstr>Summary</vt:lpstr>
      <vt:lpstr>Lettuce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35</cp:revision>
  <dcterms:created xsi:type="dcterms:W3CDTF">2018-10-10T09:22:08Z</dcterms:created>
  <dcterms:modified xsi:type="dcterms:W3CDTF">2020-12-04T12:46:59Z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