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8"/>
  </p:notesMasterIdLst>
  <p:sldIdLst>
    <p:sldId id="256" r:id="rId8"/>
    <p:sldId id="278" r:id="rId9"/>
    <p:sldId id="280" r:id="rId10"/>
    <p:sldId id="281" r:id="rId11"/>
    <p:sldId id="282" r:id="rId12"/>
    <p:sldId id="286" r:id="rId13"/>
    <p:sldId id="283" r:id="rId14"/>
    <p:sldId id="284" r:id="rId15"/>
    <p:sldId id="285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C806-3C3F-418E-B0D5-C3F908DBF45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C940-11C9-476E-BD82-3778FC0F4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1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age, mushrooms have</a:t>
            </a:r>
            <a:r>
              <a:rPr lang="en-US" baseline="0" dirty="0" smtClean="0"/>
              <a:t> been labelled as a vegetables – they are type of fungi, which are not plants.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4891B-E813-4E3E-ABE6-91A361504B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1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9jFKVqsMV_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900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mushrooms.</a:t>
            </a:r>
          </a:p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are actually different kinds of fungi, not plants.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Many </a:t>
            </a:r>
            <a:r>
              <a:rPr lang="en-GB" sz="2800" dirty="0"/>
              <a:t>types of mushroom are dangerous to eat, which is why the ones in the shops are carefully selected to be safe.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0"/>
          <a:stretch/>
        </p:blipFill>
        <p:spPr>
          <a:xfrm>
            <a:off x="7209954" y="1817186"/>
            <a:ext cx="4617243" cy="41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mushrooms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Mushrooms grow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Mushrooms grow on soil/compost.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They grow above the ground. </a:t>
            </a:r>
            <a:endParaRPr lang="en-US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US" sz="2800" i="1" dirty="0" smtClean="0"/>
              <a:t>In the wild, they may grown around trees.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29" y="2483709"/>
            <a:ext cx="4538335" cy="2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mushrooms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764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Mushrooms are picked when ready.</a:t>
            </a:r>
          </a:p>
          <a:p>
            <a:pPr marL="0" indent="0">
              <a:buNone/>
            </a:pPr>
            <a:r>
              <a:rPr lang="en-US" sz="2800" dirty="0" smtClean="0"/>
              <a:t>Watch this video about mushrooms.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007" y="2571092"/>
            <a:ext cx="5800224" cy="2962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7053" y="5636296"/>
            <a:ext cx="484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picture above to watch the video.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Mushroom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482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mushrooms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Button;</a:t>
            </a:r>
          </a:p>
          <a:p>
            <a:r>
              <a:rPr lang="en-US" sz="2800" dirty="0" smtClean="0"/>
              <a:t>Chestnut;</a:t>
            </a:r>
          </a:p>
          <a:p>
            <a:r>
              <a:rPr lang="en-US" sz="2800" dirty="0" smtClean="0"/>
              <a:t>Portobello.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1923798"/>
            <a:ext cx="3356008" cy="251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907" y="1684421"/>
            <a:ext cx="3112093" cy="206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037" y="4220322"/>
            <a:ext cx="3380014" cy="195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0190" y="4362689"/>
            <a:ext cx="188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Chestnut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897" y="3751045"/>
            <a:ext cx="17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0745" y="6043054"/>
            <a:ext cx="219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Mushroom varieties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144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More unusual mushroom varieties include: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Oyster;</a:t>
            </a:r>
          </a:p>
          <a:p>
            <a:r>
              <a:rPr lang="en-US" sz="2800" dirty="0" smtClean="0"/>
              <a:t>Shiitake;</a:t>
            </a:r>
          </a:p>
          <a:p>
            <a:r>
              <a:rPr lang="en-US" sz="2800" dirty="0" err="1" smtClean="0"/>
              <a:t>Maitake</a:t>
            </a:r>
            <a:r>
              <a:rPr lang="en-US" sz="2800" dirty="0" smtClean="0"/>
              <a:t> (hen of the woods);</a:t>
            </a:r>
          </a:p>
          <a:p>
            <a:r>
              <a:rPr lang="en-US" sz="2800" dirty="0" err="1" smtClean="0"/>
              <a:t>Enoki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Wood 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576" y="1802137"/>
            <a:ext cx="3051209" cy="2032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4303" y="3703297"/>
            <a:ext cx="262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Shitake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54" y="3022464"/>
            <a:ext cx="2635042" cy="1965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759" y="4738290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Maitake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139" y="4072629"/>
            <a:ext cx="2734646" cy="2040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64303" y="6152730"/>
            <a:ext cx="19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Wood 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43" y="5095025"/>
            <a:ext cx="1936313" cy="1363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4573" y="6331744"/>
            <a:ext cx="207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Enoki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784" y="4988452"/>
            <a:ext cx="1838318" cy="1226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1589" y="6171092"/>
            <a:ext cx="14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Oyster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7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Mushrooms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rozen;</a:t>
            </a:r>
          </a:p>
          <a:p>
            <a:r>
              <a:rPr lang="en-US" sz="2800" dirty="0" smtClean="0"/>
              <a:t>dried.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14" y="3839518"/>
            <a:ext cx="3730711" cy="2487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4" y="3308177"/>
            <a:ext cx="3042160" cy="3018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98" y="1537780"/>
            <a:ext cx="3112093" cy="20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914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</a:t>
            </a:r>
            <a:r>
              <a:rPr lang="en-GB" sz="2800" dirty="0" smtClean="0"/>
              <a:t>be eaten raw – just wipe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3" t="8380" r="32303"/>
          <a:stretch/>
        </p:blipFill>
        <p:spPr>
          <a:xfrm>
            <a:off x="6711176" y="1178051"/>
            <a:ext cx="1878902" cy="1875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868" y="1923798"/>
            <a:ext cx="3048000" cy="203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5" t="11282" r="8644" b="8205"/>
          <a:stretch/>
        </p:blipFill>
        <p:spPr>
          <a:xfrm>
            <a:off x="5881957" y="3285200"/>
            <a:ext cx="1940845" cy="1209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07" y="4674918"/>
            <a:ext cx="2966081" cy="197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038" y="4192539"/>
            <a:ext cx="2967830" cy="19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59720" y="294256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5565" y="4703690"/>
            <a:ext cx="343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657" y="471165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6157" y="4711650"/>
            <a:ext cx="291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mushrooms.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56481" y="2948538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 b="5933"/>
          <a:stretch/>
        </p:blipFill>
        <p:spPr>
          <a:xfrm>
            <a:off x="5085881" y="2612790"/>
            <a:ext cx="2104376" cy="1456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157" y="1896628"/>
            <a:ext cx="3136052" cy="2364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84" y="2409694"/>
            <a:ext cx="2796197" cy="22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66A30-64F9-45BD-B1B1-ACA9BE15C7D5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247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Mushrooms</vt:lpstr>
      <vt:lpstr>What are these?</vt:lpstr>
      <vt:lpstr>Where do mushrooms come from? </vt:lpstr>
      <vt:lpstr>Where do mushrooms come from? </vt:lpstr>
      <vt:lpstr>Mushroom varieties</vt:lpstr>
      <vt:lpstr>Mushroom varieties</vt:lpstr>
      <vt:lpstr>Mushrooms</vt:lpstr>
      <vt:lpstr>Dishes</vt:lpstr>
      <vt:lpstr>Summary</vt:lpstr>
      <vt:lpstr>Mushrooms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37</cp:revision>
  <dcterms:created xsi:type="dcterms:W3CDTF">2018-10-10T09:22:08Z</dcterms:created>
  <dcterms:modified xsi:type="dcterms:W3CDTF">2020-12-04T12:48:19Z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