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9"/>
  </p:notesMasterIdLst>
  <p:sldIdLst>
    <p:sldId id="256" r:id="rId8"/>
    <p:sldId id="287" r:id="rId9"/>
    <p:sldId id="289" r:id="rId10"/>
    <p:sldId id="290" r:id="rId11"/>
    <p:sldId id="291" r:id="rId12"/>
    <p:sldId id="296" r:id="rId13"/>
    <p:sldId id="292" r:id="rId14"/>
    <p:sldId id="293" r:id="rId15"/>
    <p:sldId id="294" r:id="rId16"/>
    <p:sldId id="295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5"/>
    <p:restoredTop sz="83554" autoAdjust="0"/>
  </p:normalViewPr>
  <p:slideViewPr>
    <p:cSldViewPr snapToGrid="0" snapToObjects="1">
      <p:cViewPr varScale="1">
        <p:scale>
          <a:sx n="57" d="100"/>
          <a:sy n="57" d="100"/>
        </p:scale>
        <p:origin x="10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C806-3C3F-418E-B0D5-C3F908DBF456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3C940-11C9-476E-BD82-3778FC0F4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3C940-11C9-476E-BD82-3778FC0F4CF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5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736044" y="2949102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443653" y="4781601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Onions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2148" y="4865454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Onion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69427" y="4773368"/>
            <a:ext cx="2974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onions.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93290" y="2949102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547" y="2416856"/>
            <a:ext cx="2656900" cy="19926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620" y="2283798"/>
            <a:ext cx="2261378" cy="24160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31854" y="2283798"/>
            <a:ext cx="3360146" cy="231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90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this?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48491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This is an onion, the bulb of a plant (vegetable). </a:t>
            </a:r>
            <a:endParaRPr lang="en-US" sz="2800" dirty="0"/>
          </a:p>
          <a:p>
            <a:pPr marL="0" indent="0">
              <a:buNone/>
            </a:pPr>
            <a:r>
              <a:rPr lang="en-GB" sz="2800" dirty="0"/>
              <a:t>Some plants have bulbs which stay underground to store food for the plant when it is not growing. 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When </a:t>
            </a:r>
            <a:r>
              <a:rPr lang="en-GB" sz="2800" dirty="0"/>
              <a:t>the time is right, the bulb produces shoots which grow up through the soil.</a:t>
            </a:r>
            <a:endParaRPr lang="en-GB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6866" y="2305326"/>
            <a:ext cx="3618357" cy="3865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8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</a:t>
            </a:r>
            <a:r>
              <a:rPr lang="en-GB" dirty="0" smtClean="0"/>
              <a:t>do onions come </a:t>
            </a:r>
            <a:r>
              <a:rPr lang="en-GB" dirty="0"/>
              <a:t>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Onions grow in the UK.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Onions are a plant.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Onions grow under the ground.</a:t>
            </a: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Onions are the bulb of the plant.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6236" y="2571092"/>
            <a:ext cx="5282325" cy="350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36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</a:t>
            </a:r>
            <a:r>
              <a:rPr lang="en-GB" dirty="0" smtClean="0"/>
              <a:t>do onions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5125507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Onions are pulled up from the ground when ready.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 main onion </a:t>
            </a:r>
            <a:r>
              <a:rPr lang="en-GB" sz="2800" dirty="0" smtClean="0"/>
              <a:t>crop is harvested </a:t>
            </a:r>
            <a:r>
              <a:rPr lang="en-GB" sz="2800" dirty="0"/>
              <a:t>in late August and </a:t>
            </a:r>
            <a:r>
              <a:rPr lang="en-GB" sz="2800" dirty="0" smtClean="0"/>
              <a:t>September. They can be carefully stored until </a:t>
            </a:r>
            <a:r>
              <a:rPr lang="en-GB" sz="2800" dirty="0"/>
              <a:t>the following July. </a:t>
            </a:r>
            <a:endParaRPr lang="en-GB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2325" y="2571092"/>
            <a:ext cx="4643437" cy="348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7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2021" y="1131144"/>
            <a:ext cx="3881141" cy="25926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Onion varieties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81588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There are </a:t>
            </a:r>
            <a:r>
              <a:rPr lang="en-GB" sz="2800" dirty="0" smtClean="0"/>
              <a:t>21different types of onion.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They have different names, such as:</a:t>
            </a:r>
          </a:p>
          <a:p>
            <a:r>
              <a:rPr lang="en-US" sz="2800" dirty="0" smtClean="0"/>
              <a:t>Cipollini;</a:t>
            </a:r>
            <a:endParaRPr lang="en-GB" sz="2800" dirty="0" smtClean="0"/>
          </a:p>
          <a:p>
            <a:r>
              <a:rPr lang="en-US" sz="2800" dirty="0" smtClean="0"/>
              <a:t>Spring onion;</a:t>
            </a:r>
          </a:p>
          <a:p>
            <a:r>
              <a:rPr lang="en-US" sz="2800" dirty="0" smtClean="0"/>
              <a:t>Cocktail.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3306" y="3826773"/>
            <a:ext cx="5009119" cy="23002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3162" y="1828009"/>
            <a:ext cx="2096964" cy="224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3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Onion types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4273" y="2571092"/>
            <a:ext cx="466150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Types of onions include: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Cooking;</a:t>
            </a:r>
          </a:p>
          <a:p>
            <a:r>
              <a:rPr lang="en-US" sz="2800" dirty="0" smtClean="0"/>
              <a:t>White;</a:t>
            </a:r>
          </a:p>
          <a:p>
            <a:r>
              <a:rPr lang="en-US" sz="2800" dirty="0" smtClean="0"/>
              <a:t>Pickling;</a:t>
            </a:r>
          </a:p>
          <a:p>
            <a:r>
              <a:rPr lang="en-US" sz="2800" dirty="0" smtClean="0"/>
              <a:t>Green;</a:t>
            </a:r>
          </a:p>
          <a:p>
            <a:r>
              <a:rPr lang="en-US" sz="2800" dirty="0" smtClean="0"/>
              <a:t>Salad;</a:t>
            </a:r>
          </a:p>
          <a:p>
            <a:r>
              <a:rPr lang="en-US" sz="2800" dirty="0" smtClean="0"/>
              <a:t>Red.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3985" y="1672998"/>
            <a:ext cx="3443844" cy="22869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4964" y="1733033"/>
            <a:ext cx="3142794" cy="2093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10551" y="4004217"/>
            <a:ext cx="3170712" cy="21117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5710" y="3468253"/>
            <a:ext cx="2727158" cy="18056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4964" y="3935651"/>
            <a:ext cx="2836108" cy="24174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488384" y="3645725"/>
            <a:ext cx="1781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Cooking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613075" y="5990404"/>
            <a:ext cx="2268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Pickling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63270" y="3870474"/>
            <a:ext cx="221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66162" y="5931295"/>
            <a:ext cx="1704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41431" y="5073250"/>
            <a:ext cx="1637759" cy="378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78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Onions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8864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Onions can be purchased as: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resh;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rozen;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ried.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78671" y="4329629"/>
            <a:ext cx="3061433" cy="1841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7925" y="1654758"/>
            <a:ext cx="2766090" cy="295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05798" y="4485373"/>
            <a:ext cx="2743543" cy="19730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4581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Onions can be eaten raw – just peel first.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Onions </a:t>
            </a:r>
            <a:r>
              <a:rPr lang="en-GB" sz="2800" dirty="0"/>
              <a:t>can be used in </a:t>
            </a:r>
            <a:r>
              <a:rPr lang="en-GB" sz="2800" dirty="0" smtClean="0"/>
              <a:t>many 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0424" y="1813628"/>
            <a:ext cx="3518922" cy="22804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79683" y="1742019"/>
            <a:ext cx="2507857" cy="23521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995" y="4259723"/>
            <a:ext cx="2937545" cy="19583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0424" y="4259723"/>
            <a:ext cx="2946692" cy="1964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4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4581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Garlic, shallot and fennel are similar to onions.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are all bulbs.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39348" y="1832108"/>
            <a:ext cx="3852652" cy="32246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7276" y="3876159"/>
            <a:ext cx="4275807" cy="28505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3935" y="1312819"/>
            <a:ext cx="3445910" cy="22950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553952" y="5056743"/>
            <a:ext cx="2057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Fennel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551" y="3485604"/>
            <a:ext cx="190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Shallots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4551" y="6258549"/>
            <a:ext cx="180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Garlic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00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766A30-64F9-45BD-B1B1-ACA9BE15C7D5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c53071f4-7f44-43fd-895c-8e7b6a3746b0"/>
    <ds:schemaRef ds:uri="http://purl.org/dc/dcmitype/"/>
    <ds:schemaRef ds:uri="http://schemas.openxmlformats.org/package/2006/metadata/core-properties"/>
    <ds:schemaRef ds:uri="ead97cfe-a968-427f-b02b-893e6ba0355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249</Words>
  <Application>Microsoft Office PowerPoint</Application>
  <PresentationFormat>Widescreen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Onions</vt:lpstr>
      <vt:lpstr>What is this?</vt:lpstr>
      <vt:lpstr>Where do onions come from? </vt:lpstr>
      <vt:lpstr>Where do onions come from? </vt:lpstr>
      <vt:lpstr>Onion varieties</vt:lpstr>
      <vt:lpstr>Onion types</vt:lpstr>
      <vt:lpstr>Onions</vt:lpstr>
      <vt:lpstr>Dishes</vt:lpstr>
      <vt:lpstr>Similar</vt:lpstr>
      <vt:lpstr>Summary</vt:lpstr>
      <vt:lpstr>Onions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39</cp:revision>
  <dcterms:created xsi:type="dcterms:W3CDTF">2018-10-10T09:22:08Z</dcterms:created>
  <dcterms:modified xsi:type="dcterms:W3CDTF">2020-12-04T12:50:21Z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