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8"/>
  </p:notesMasterIdLst>
  <p:sldIdLst>
    <p:sldId id="256" r:id="rId8"/>
    <p:sldId id="288" r:id="rId9"/>
    <p:sldId id="290" r:id="rId10"/>
    <p:sldId id="291" r:id="rId11"/>
    <p:sldId id="296" r:id="rId12"/>
    <p:sldId id="292" r:id="rId13"/>
    <p:sldId id="293" r:id="rId14"/>
    <p:sldId id="294" r:id="rId15"/>
    <p:sldId id="295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4C806-3C3F-418E-B0D5-C3F908DBF456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3C940-11C9-476E-BD82-3778FC0F4C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1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Oranges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these?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19302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These are oranges, known as citrus fruits.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GB" sz="2800" dirty="0"/>
              <a:t>Citrus fruits are usually quite large and round. They have a waxy outer layer that needs to be peeled off before they can be eaten. They also tend to have a sour taste.</a:t>
            </a:r>
            <a:endParaRPr lang="en-GB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440" t="24307" r="11413" b="7555"/>
          <a:stretch/>
        </p:blipFill>
        <p:spPr>
          <a:xfrm>
            <a:off x="7409105" y="2071688"/>
            <a:ext cx="4478094" cy="282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5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</a:t>
            </a:r>
            <a:r>
              <a:rPr lang="en-GB" dirty="0" smtClean="0"/>
              <a:t>oranges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20367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Oranges grow in warm climates.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Oranges are from a plant, they are the ‘fruit’ of the plant.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They grow </a:t>
            </a:r>
            <a:r>
              <a:rPr lang="en-GB" sz="2800" dirty="0" smtClean="0"/>
              <a:t>above the ground.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are known as ‘citrus’ fruit.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4671" y="2082188"/>
            <a:ext cx="3944039" cy="394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33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</a:t>
            </a:r>
            <a:r>
              <a:rPr lang="en-GB" dirty="0" smtClean="0"/>
              <a:t>oranges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4" y="2571092"/>
            <a:ext cx="461209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Oranges are picked when they are ready (ripe).</a:t>
            </a:r>
            <a:endParaRPr lang="en-GB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There are over 600 varieties of orange around the world.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38900" y="2571092"/>
            <a:ext cx="5400001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62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Orange varieties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96304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Orange varieties include:</a:t>
            </a:r>
          </a:p>
          <a:p>
            <a:r>
              <a:rPr lang="en-US" sz="3200" dirty="0" smtClean="0"/>
              <a:t>Valencia;</a:t>
            </a:r>
          </a:p>
          <a:p>
            <a:r>
              <a:rPr lang="en-US" sz="3200" dirty="0" smtClean="0"/>
              <a:t>Navel;</a:t>
            </a:r>
          </a:p>
          <a:p>
            <a:r>
              <a:rPr lang="en-US" sz="3200" dirty="0" smtClean="0"/>
              <a:t>Cara </a:t>
            </a:r>
            <a:r>
              <a:rPr lang="en-US" sz="3200" dirty="0" err="1" smtClean="0"/>
              <a:t>cara</a:t>
            </a:r>
            <a:r>
              <a:rPr lang="en-US" sz="3200" dirty="0" smtClean="0"/>
              <a:t> (sometimes called pink navel or red navel);</a:t>
            </a:r>
          </a:p>
          <a:p>
            <a:r>
              <a:rPr lang="en-US" sz="3200" dirty="0" smtClean="0"/>
              <a:t>Lima.</a:t>
            </a:r>
            <a:endParaRPr lang="en-GB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5543" y="1339091"/>
            <a:ext cx="3712768" cy="22334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32320" y="3490515"/>
            <a:ext cx="2030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3393" y="4085401"/>
            <a:ext cx="3073911" cy="20472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34451" y="6171092"/>
            <a:ext cx="1751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Navel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63251" y="3254832"/>
            <a:ext cx="2858702" cy="190393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029524" y="5295304"/>
            <a:ext cx="1876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Valencia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06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Oranges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7693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Oranges </a:t>
            </a:r>
            <a:r>
              <a:rPr lang="en-GB" sz="2800" dirty="0"/>
              <a:t>can </a:t>
            </a:r>
            <a:r>
              <a:rPr lang="en-GB" sz="2800" dirty="0" smtClean="0"/>
              <a:t>be purchased as:</a:t>
            </a:r>
          </a:p>
          <a:p>
            <a:r>
              <a:rPr lang="en-US" sz="2800" dirty="0"/>
              <a:t>f</a:t>
            </a:r>
            <a:r>
              <a:rPr lang="en-US" sz="2800" dirty="0" smtClean="0"/>
              <a:t>resh;</a:t>
            </a:r>
          </a:p>
          <a:p>
            <a:r>
              <a:rPr lang="en-US" sz="2800" dirty="0"/>
              <a:t>j</a:t>
            </a:r>
            <a:r>
              <a:rPr lang="en-US" sz="2800" dirty="0" smtClean="0"/>
              <a:t>uiced;</a:t>
            </a:r>
          </a:p>
          <a:p>
            <a:r>
              <a:rPr lang="en-US" sz="2800" dirty="0" smtClean="0"/>
              <a:t>canned.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440" t="24307" r="11413" b="7555"/>
          <a:stretch/>
        </p:blipFill>
        <p:spPr>
          <a:xfrm>
            <a:off x="5076488" y="1492556"/>
            <a:ext cx="3990394" cy="25137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6882" y="2297351"/>
            <a:ext cx="2585539" cy="38737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8696" y="4234221"/>
            <a:ext cx="3247011" cy="216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7693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Oranges </a:t>
            </a:r>
            <a:r>
              <a:rPr lang="en-GB" sz="2800" dirty="0"/>
              <a:t>can </a:t>
            </a:r>
            <a:r>
              <a:rPr lang="en-GB" sz="2800" dirty="0" smtClean="0"/>
              <a:t>be eaten raw – just peel first. They can also be juiced!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Oranges </a:t>
            </a:r>
            <a:r>
              <a:rPr lang="en-GB" sz="2800" dirty="0"/>
              <a:t>can be used in lots of </a:t>
            </a:r>
            <a:r>
              <a:rPr lang="en-GB" sz="2800" dirty="0" smtClean="0"/>
              <a:t>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4154" y="2431928"/>
            <a:ext cx="3205688" cy="18034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7789" y="4522682"/>
            <a:ext cx="2640068" cy="17245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7789" y="1563798"/>
            <a:ext cx="2671590" cy="2671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1812"/>
          <a:stretch/>
        </p:blipFill>
        <p:spPr>
          <a:xfrm>
            <a:off x="6638594" y="4371092"/>
            <a:ext cx="1630148" cy="215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3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27693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These are all known as citrus fruit.</a:t>
            </a:r>
          </a:p>
          <a:p>
            <a:pPr marL="0" indent="0">
              <a:buNone/>
            </a:pPr>
            <a:r>
              <a:rPr lang="en-GB" sz="2800" dirty="0" smtClean="0"/>
              <a:t>Lemons, limes, grapefruit, pomelo and kumquats are similar to oranges.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3440" y="3697069"/>
            <a:ext cx="2847860" cy="28478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5991" y="3944038"/>
            <a:ext cx="3360227" cy="23539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0257" y="1655725"/>
            <a:ext cx="3156599" cy="25401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6808" y="1387013"/>
            <a:ext cx="2888217" cy="19254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959065" y="3215372"/>
            <a:ext cx="165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Lemons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16022" y="3756010"/>
            <a:ext cx="1915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Limes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46644" y="6015789"/>
            <a:ext cx="1568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Kumquats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37737" y="6156875"/>
            <a:ext cx="198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Grapefruits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0362" y="4329529"/>
            <a:ext cx="2366609" cy="208674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45858" y="6297960"/>
            <a:ext cx="1683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Pomelo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6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696502" y="3198011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13846" y="4630849"/>
            <a:ext cx="31697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Oranges are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606" y="4664450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Oranges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25359" y="4724090"/>
            <a:ext cx="29525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oranges.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55219" y="3180394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440" t="24307" r="11413" b="7555"/>
          <a:stretch/>
        </p:blipFill>
        <p:spPr>
          <a:xfrm>
            <a:off x="4867295" y="2704312"/>
            <a:ext cx="2540286" cy="16002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723" y="2559733"/>
            <a:ext cx="2834090" cy="188939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6882" y="1900482"/>
            <a:ext cx="1822391" cy="273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6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766A30-64F9-45BD-B1B1-ACA9BE15C7D5}">
  <ds:schemaRefs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ead97cfe-a968-427f-b02b-893e6ba0355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240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Oranges</vt:lpstr>
      <vt:lpstr>What are these?</vt:lpstr>
      <vt:lpstr>Where do oranges come from? </vt:lpstr>
      <vt:lpstr>Where do oranges come from? </vt:lpstr>
      <vt:lpstr>Orange varieties</vt:lpstr>
      <vt:lpstr>Oranges</vt:lpstr>
      <vt:lpstr>Dishes</vt:lpstr>
      <vt:lpstr>Similar</vt:lpstr>
      <vt:lpstr>Summary</vt:lpstr>
      <vt:lpstr>Oranges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38</cp:revision>
  <dcterms:created xsi:type="dcterms:W3CDTF">2018-10-10T09:22:08Z</dcterms:created>
  <dcterms:modified xsi:type="dcterms:W3CDTF">2020-12-04T12:52:40Z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