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  <p:sldMasterId id="2147483656" r:id="rId7"/>
  </p:sldMasterIdLst>
  <p:notesMasterIdLst>
    <p:notesMasterId r:id="rId17"/>
  </p:notesMasterIdLst>
  <p:sldIdLst>
    <p:sldId id="256" r:id="rId8"/>
    <p:sldId id="297" r:id="rId9"/>
    <p:sldId id="299" r:id="rId10"/>
    <p:sldId id="300" r:id="rId11"/>
    <p:sldId id="301" r:id="rId12"/>
    <p:sldId id="302" r:id="rId13"/>
    <p:sldId id="303" r:id="rId14"/>
    <p:sldId id="304" r:id="rId15"/>
    <p:sldId id="26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CCCC"/>
    <a:srgbClr val="BF5150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75"/>
    <p:restoredTop sz="80323" autoAdjust="0"/>
  </p:normalViewPr>
  <p:slideViewPr>
    <p:cSldViewPr snapToGrid="0" snapToObjects="1">
      <p:cViewPr varScale="1">
        <p:scale>
          <a:sx n="52" d="100"/>
          <a:sy n="52" d="100"/>
        </p:scale>
        <p:origin x="1200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24C806-3C3F-418E-B0D5-C3F908DBF456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A3C940-11C9-476E-BD82-3778FC0F4C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0415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3C940-11C9-476E-BD82-3778FC0F4CF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5553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BF515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BF515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ED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BF515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2020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2020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2020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Peas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are these?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4091493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These are peas, they are called ‘legumes’ (a vegetable). 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GB" sz="2800" dirty="0"/>
              <a:t>Legumes are grown for their edible seeds, </a:t>
            </a:r>
            <a:r>
              <a:rPr lang="en-GB" sz="2800" dirty="0" smtClean="0"/>
              <a:t>such </a:t>
            </a:r>
            <a:r>
              <a:rPr lang="en-GB" sz="2800" dirty="0"/>
              <a:t>as </a:t>
            </a:r>
            <a:r>
              <a:rPr lang="en-GB" sz="2800" dirty="0" smtClean="0"/>
              <a:t>peas and beans.</a:t>
            </a:r>
            <a:endParaRPr lang="en-GB" sz="40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62238" y="1923798"/>
            <a:ext cx="5931875" cy="4092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129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Where do peas</a:t>
            </a:r>
            <a:r>
              <a:rPr lang="en-GB" dirty="0" smtClean="0"/>
              <a:t> </a:t>
            </a:r>
            <a:r>
              <a:rPr lang="en-GB" dirty="0"/>
              <a:t>come from?</a:t>
            </a:r>
            <a:br>
              <a:rPr lang="en-GB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000412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Peas grow in the UK.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Peas are a plant (vegetable).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dirty="0"/>
              <a:t>They grow </a:t>
            </a:r>
            <a:r>
              <a:rPr lang="en-GB" sz="2800" dirty="0" smtClean="0"/>
              <a:t>above the ground – they are found in pods.</a:t>
            </a:r>
            <a:endParaRPr lang="en-GB" sz="2800" dirty="0"/>
          </a:p>
          <a:p>
            <a:pPr marL="0" indent="0">
              <a:buNone/>
            </a:pP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495" t="9834" r="15992" b="2593"/>
          <a:stretch/>
        </p:blipFill>
        <p:spPr>
          <a:xfrm>
            <a:off x="6857099" y="2128993"/>
            <a:ext cx="4787729" cy="404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596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Where do peas</a:t>
            </a:r>
            <a:r>
              <a:rPr lang="en-GB" dirty="0" smtClean="0"/>
              <a:t> </a:t>
            </a:r>
            <a:r>
              <a:rPr lang="en-GB" dirty="0"/>
              <a:t>come from?</a:t>
            </a:r>
            <a:br>
              <a:rPr lang="en-GB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4612092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The pods are picked when ready and the peas are removed.</a:t>
            </a:r>
            <a:endParaRPr lang="en-GB" sz="2800" dirty="0" smtClean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US" sz="2800" dirty="0" smtClean="0"/>
              <a:t>They are harvested in the UK between June and August.</a:t>
            </a: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36877" y="2571092"/>
            <a:ext cx="5231453" cy="3486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147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Peas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002924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Peas </a:t>
            </a:r>
            <a:r>
              <a:rPr lang="en-GB" sz="2800" dirty="0"/>
              <a:t>can </a:t>
            </a:r>
            <a:r>
              <a:rPr lang="en-GB" sz="2800" dirty="0" smtClean="0"/>
              <a:t>be purchased as:</a:t>
            </a:r>
          </a:p>
          <a:p>
            <a:r>
              <a:rPr lang="en-US" sz="2800" dirty="0"/>
              <a:t>f</a:t>
            </a:r>
            <a:r>
              <a:rPr lang="en-US" sz="2800" dirty="0" smtClean="0"/>
              <a:t>resh;</a:t>
            </a:r>
          </a:p>
          <a:p>
            <a:r>
              <a:rPr lang="en-US" sz="2800" dirty="0"/>
              <a:t>f</a:t>
            </a:r>
            <a:r>
              <a:rPr lang="en-US" sz="2800" dirty="0" smtClean="0"/>
              <a:t>rozen;</a:t>
            </a:r>
          </a:p>
          <a:p>
            <a:r>
              <a:rPr lang="en-US" sz="2800" dirty="0"/>
              <a:t>d</a:t>
            </a:r>
            <a:r>
              <a:rPr lang="en-US" sz="2800" dirty="0" smtClean="0"/>
              <a:t>ried;</a:t>
            </a:r>
          </a:p>
          <a:p>
            <a:r>
              <a:rPr lang="en-US" sz="2800" dirty="0"/>
              <a:t>c</a:t>
            </a:r>
            <a:r>
              <a:rPr lang="en-US" sz="2800" dirty="0" smtClean="0"/>
              <a:t>anned.</a:t>
            </a:r>
            <a:endParaRPr lang="en-GB" sz="2800" dirty="0"/>
          </a:p>
          <a:p>
            <a:pPr marL="0" indent="0">
              <a:buNone/>
            </a:pP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48933" y="1563798"/>
            <a:ext cx="2798862" cy="272436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74078" y="3933620"/>
            <a:ext cx="2383532" cy="236365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25039" y="4239641"/>
            <a:ext cx="3702796" cy="221874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9302" y="2043886"/>
            <a:ext cx="3252580" cy="2244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69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Dishes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4074753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Peas </a:t>
            </a:r>
            <a:r>
              <a:rPr lang="en-GB" sz="2800" dirty="0"/>
              <a:t>can </a:t>
            </a:r>
            <a:r>
              <a:rPr lang="en-GB" sz="2800" dirty="0" smtClean="0"/>
              <a:t>be eaten raw – remove from the pod first.</a:t>
            </a:r>
            <a:endParaRPr lang="en-GB" sz="2800" dirty="0"/>
          </a:p>
          <a:p>
            <a:pPr marL="0" indent="0">
              <a:buNone/>
            </a:pPr>
            <a:endParaRPr lang="en-GB" sz="2800" dirty="0" smtClean="0"/>
          </a:p>
          <a:p>
            <a:pPr marL="0" indent="0">
              <a:buNone/>
            </a:pPr>
            <a:r>
              <a:rPr lang="en-GB" sz="2800" dirty="0" smtClean="0"/>
              <a:t>Peas </a:t>
            </a:r>
            <a:r>
              <a:rPr lang="en-GB" sz="2800" dirty="0"/>
              <a:t>can be used in lots of </a:t>
            </a:r>
            <a:r>
              <a:rPr lang="en-GB" sz="2800" dirty="0" smtClean="0"/>
              <a:t>dishes.</a:t>
            </a:r>
            <a:endParaRPr lang="en-GB" sz="2800" dirty="0"/>
          </a:p>
          <a:p>
            <a:pPr marL="0" indent="0">
              <a:buNone/>
            </a:pP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59985" y="4117554"/>
            <a:ext cx="2637448" cy="172138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23332" y="4051344"/>
            <a:ext cx="2681395" cy="178759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26039" y="2175065"/>
            <a:ext cx="2632754" cy="171575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23332" y="2175065"/>
            <a:ext cx="2634679" cy="1756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640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Similar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4276931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Chickpeas, red kidney beans, soy beans and lima beans are similar to peas.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They all belong to a family called legumes. </a:t>
            </a:r>
            <a:endParaRPr lang="en-GB" sz="2800" dirty="0"/>
          </a:p>
          <a:p>
            <a:pPr marL="0" indent="0">
              <a:buNone/>
            </a:pP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9945" y="1057279"/>
            <a:ext cx="3066402" cy="204426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9967" b="3437"/>
          <a:stretch/>
        </p:blipFill>
        <p:spPr>
          <a:xfrm>
            <a:off x="9244478" y="1933016"/>
            <a:ext cx="2820249" cy="216019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9945" y="3374965"/>
            <a:ext cx="3420566" cy="232825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37788" y="4016040"/>
            <a:ext cx="3126939" cy="213450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771502" y="3141089"/>
            <a:ext cx="1890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Chickpeas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001800" y="4016040"/>
            <a:ext cx="2062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Kidney beans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27511" y="5703222"/>
            <a:ext cx="2334990" cy="370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Soy beans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700054" y="6073924"/>
            <a:ext cx="2063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Lima beans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8281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>
            <a:off x="3783553" y="2754955"/>
            <a:ext cx="936104" cy="64807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575165" y="4851071"/>
            <a:ext cx="31697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Peas are grown for our food.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93925" y="4884672"/>
            <a:ext cx="25576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Peas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842852" y="4930838"/>
            <a:ext cx="27184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Lots of dishes use peas.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7505155" y="2754954"/>
            <a:ext cx="936104" cy="64807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165" y="2574758"/>
            <a:ext cx="3038195" cy="202500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89850" y="2465118"/>
            <a:ext cx="2457294" cy="187303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85701" y="2622394"/>
            <a:ext cx="3034184" cy="1977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17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Peas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 smtClean="0"/>
              <a:t>For further information, go to: </a:t>
            </a:r>
          </a:p>
          <a:p>
            <a:pPr marL="0" indent="0" algn="ctr">
              <a:buNone/>
            </a:pPr>
            <a:r>
              <a:rPr lang="en-GB" sz="3600" dirty="0" smtClean="0"/>
              <a:t>www.foodafactoflife.org.uk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298930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2" ma:contentTypeDescription="Create a new document." ma:contentTypeScope="" ma:versionID="b134f5e88b3ea123a910815f09e865d3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58644792baf05f14ca744c1dc1f1ca86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C434D38-A359-45AD-85CB-9F5512FE39C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930424A-1308-48D0-A06E-FEC5BA0F89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C766A30-64F9-45BD-B1B1-ACA9BE15C7D5}">
  <ds:schemaRefs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ead97cfe-a968-427f-b02b-893e6ba0355a"/>
    <ds:schemaRef ds:uri="http://schemas.openxmlformats.org/package/2006/metadata/core-properties"/>
    <ds:schemaRef ds:uri="c53071f4-7f44-43fd-895c-8e7b6a3746b0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190</Words>
  <Application>Microsoft Office PowerPoint</Application>
  <PresentationFormat>Widescreen</PresentationFormat>
  <Paragraphs>41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Office Theme</vt:lpstr>
      <vt:lpstr>Custom Design</vt:lpstr>
      <vt:lpstr>1_Custom Design</vt:lpstr>
      <vt:lpstr>3_Custom Design</vt:lpstr>
      <vt:lpstr>Peas</vt:lpstr>
      <vt:lpstr>What are these?</vt:lpstr>
      <vt:lpstr>Where do peas come from? </vt:lpstr>
      <vt:lpstr>Where do peas come from? </vt:lpstr>
      <vt:lpstr>Peas</vt:lpstr>
      <vt:lpstr>Dishes</vt:lpstr>
      <vt:lpstr>Similar</vt:lpstr>
      <vt:lpstr>Summary</vt:lpstr>
      <vt:lpstr>Peas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Frances Meek</cp:lastModifiedBy>
  <cp:revision>38</cp:revision>
  <dcterms:created xsi:type="dcterms:W3CDTF">2018-10-10T09:22:08Z</dcterms:created>
  <dcterms:modified xsi:type="dcterms:W3CDTF">2020-12-04T12:53:30Z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