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8"/>
  </p:notesMasterIdLst>
  <p:sldIdLst>
    <p:sldId id="256" r:id="rId8"/>
    <p:sldId id="298" r:id="rId9"/>
    <p:sldId id="300" r:id="rId10"/>
    <p:sldId id="302" r:id="rId11"/>
    <p:sldId id="301" r:id="rId12"/>
    <p:sldId id="303" r:id="rId13"/>
    <p:sldId id="306" r:id="rId14"/>
    <p:sldId id="304" r:id="rId15"/>
    <p:sldId id="305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4C806-3C3F-418E-B0D5-C3F908DBF456}" type="datetimeFigureOut">
              <a:rPr lang="en-GB" smtClean="0"/>
              <a:t>04/12/2020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3C940-11C9-476E-BD82-3778FC0F4C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Plums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these?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9149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These are plums, known as a ‘stone’ fruit.</a:t>
            </a:r>
          </a:p>
          <a:p>
            <a:pPr marL="0" indent="0">
              <a:buNone/>
            </a:pPr>
            <a:r>
              <a:rPr lang="en-GB" sz="2800" dirty="0" smtClean="0"/>
              <a:t>Stone fruit </a:t>
            </a:r>
            <a:r>
              <a:rPr lang="en-GB" sz="2800" dirty="0"/>
              <a:t>are those that have a large, hard ‘stone’ in the middle of them that is not eaten.</a:t>
            </a:r>
            <a:endParaRPr lang="en-GB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9135" y="2672428"/>
            <a:ext cx="3685655" cy="28416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8932" y="1760169"/>
            <a:ext cx="3003068" cy="42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34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Where do </a:t>
            </a:r>
            <a:r>
              <a:rPr lang="en-GB" dirty="0" smtClean="0"/>
              <a:t>plums </a:t>
            </a:r>
            <a:r>
              <a:rPr lang="en-GB" dirty="0"/>
              <a:t>come from?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dirty="0" smtClean="0"/>
              <a:t>Plums grow in the UK.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Plums are a plant and grow on a tree.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Plums are the fruit from the tree.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Plums have a hard ‘stone’ in the middle. 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30418" y="2115239"/>
            <a:ext cx="4602297" cy="306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6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Plum types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42300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There are </a:t>
            </a:r>
            <a:r>
              <a:rPr lang="en-GB" sz="2800" dirty="0" smtClean="0"/>
              <a:t>lots of different </a:t>
            </a:r>
            <a:r>
              <a:rPr lang="en-GB" sz="2800" dirty="0"/>
              <a:t>types </a:t>
            </a:r>
            <a:r>
              <a:rPr lang="en-GB" sz="2800" dirty="0" smtClean="0"/>
              <a:t>plum.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They have different names, such as:</a:t>
            </a:r>
          </a:p>
          <a:p>
            <a:r>
              <a:rPr lang="en-US" sz="2800" dirty="0" smtClean="0"/>
              <a:t>Victoria;</a:t>
            </a:r>
          </a:p>
          <a:p>
            <a:r>
              <a:rPr lang="en-US" sz="2800" dirty="0" smtClean="0"/>
              <a:t>Opal;</a:t>
            </a:r>
          </a:p>
          <a:p>
            <a:r>
              <a:rPr lang="en-US" sz="2800" dirty="0" smtClean="0"/>
              <a:t>Czar.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58060" y="2784252"/>
            <a:ext cx="3712685" cy="37126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3083" y="1923798"/>
            <a:ext cx="2663193" cy="205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7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Harvesting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612092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Plums are pulled off the tree when ready (ripe).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Plums are usually in season around August to October in the UK. </a:t>
            </a: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4867" y="2406878"/>
            <a:ext cx="5475383" cy="365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72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6092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Plums can </a:t>
            </a:r>
            <a:r>
              <a:rPr lang="en-GB" sz="2800" dirty="0" smtClean="0"/>
              <a:t>be eaten raw – just wash first and remove the stone.</a:t>
            </a: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Plums </a:t>
            </a:r>
            <a:r>
              <a:rPr lang="en-GB" sz="2800" dirty="0"/>
              <a:t>can be used in lots of </a:t>
            </a:r>
            <a:r>
              <a:rPr lang="en-GB" sz="2800" dirty="0" smtClean="0"/>
              <a:t>dishes.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7270" y="4063293"/>
            <a:ext cx="2964260" cy="19783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47269" y="1923798"/>
            <a:ext cx="2964260" cy="19761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559" r="16159"/>
          <a:stretch/>
        </p:blipFill>
        <p:spPr>
          <a:xfrm>
            <a:off x="5991610" y="3645997"/>
            <a:ext cx="2666431" cy="27653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542" y="2094696"/>
            <a:ext cx="2237930" cy="172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2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Prunes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37916" cy="36000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/>
              <a:t>Sweet black plums are often dried to create prunes.</a:t>
            </a:r>
            <a:endParaRPr lang="en-GB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3375" y="2156059"/>
            <a:ext cx="4417947" cy="2942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95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7906" y="4268405"/>
            <a:ext cx="2544278" cy="19082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8054" y="2908622"/>
            <a:ext cx="3024512" cy="20143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957" t="12694" r="21309" b="10081"/>
          <a:stretch/>
        </p:blipFill>
        <p:spPr>
          <a:xfrm>
            <a:off x="4513286" y="1226268"/>
            <a:ext cx="2213519" cy="18427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36092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Peaches, cherries, lychee, damson, apricot and mango are similar to plums.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They are fruits with a central stone.</a:t>
            </a:r>
            <a:endParaRPr lang="en-GB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960" t="10983" r="5307" b="9880"/>
          <a:stretch/>
        </p:blipFill>
        <p:spPr>
          <a:xfrm>
            <a:off x="7024780" y="881551"/>
            <a:ext cx="2204083" cy="16895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5000" r="30339"/>
          <a:stretch/>
        </p:blipFill>
        <p:spPr>
          <a:xfrm>
            <a:off x="9683302" y="4090737"/>
            <a:ext cx="2190766" cy="19812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46423" y="1682010"/>
            <a:ext cx="2392697" cy="16796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11453" y="2685448"/>
            <a:ext cx="169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Peaches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34013" y="3068995"/>
            <a:ext cx="1405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Lychees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106526" y="3272589"/>
            <a:ext cx="1617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Mango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8249" y="4853177"/>
            <a:ext cx="1925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Apricots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180319" y="6118739"/>
            <a:ext cx="2011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Cherries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53982" y="6071941"/>
            <a:ext cx="1397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Damsons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13846" y="4866643"/>
            <a:ext cx="31697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Plums are grown for our food.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32606" y="4900244"/>
            <a:ext cx="2557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Plums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46545" y="4959884"/>
            <a:ext cx="28093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dishes use plums.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275495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9657" y="2344467"/>
            <a:ext cx="2663193" cy="205332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6545" y="2421616"/>
            <a:ext cx="2964260" cy="197617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456" y="2421616"/>
            <a:ext cx="2964260" cy="197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30424A-1308-48D0-A06E-FEC5BA0F89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766A30-64F9-45BD-B1B1-ACA9BE15C7D5}">
  <ds:schemaRefs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434D38-A359-45AD-85CB-9F5512FE39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221</Words>
  <Application>Microsoft Office PowerPoint</Application>
  <PresentationFormat>Widescreen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Plums</vt:lpstr>
      <vt:lpstr>What are these?</vt:lpstr>
      <vt:lpstr>Where do plums come from? </vt:lpstr>
      <vt:lpstr>Plum types</vt:lpstr>
      <vt:lpstr>Harvesting</vt:lpstr>
      <vt:lpstr>Dishes</vt:lpstr>
      <vt:lpstr>Prunes</vt:lpstr>
      <vt:lpstr>Similar</vt:lpstr>
      <vt:lpstr>Summary</vt:lpstr>
      <vt:lpstr>Plums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40</cp:revision>
  <dcterms:created xsi:type="dcterms:W3CDTF">2018-10-10T09:22:08Z</dcterms:created>
  <dcterms:modified xsi:type="dcterms:W3CDTF">2020-12-04T12:55:22Z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