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7"/>
  </p:notesMasterIdLst>
  <p:sldIdLst>
    <p:sldId id="256" r:id="rId8"/>
    <p:sldId id="307" r:id="rId9"/>
    <p:sldId id="309" r:id="rId10"/>
    <p:sldId id="310" r:id="rId11"/>
    <p:sldId id="311" r:id="rId12"/>
    <p:sldId id="312" r:id="rId13"/>
    <p:sldId id="313" r:id="rId14"/>
    <p:sldId id="314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4C806-3C3F-418E-B0D5-C3F908DBF456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3C940-11C9-476E-BD82-3778FC0F4C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1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Raspberries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these?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792137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These are raspberries, know as ‘berries’*.</a:t>
            </a:r>
          </a:p>
          <a:p>
            <a:pPr marL="0" indent="0">
              <a:buNone/>
            </a:pPr>
            <a:r>
              <a:rPr lang="en-GB" sz="2800" dirty="0" smtClean="0"/>
              <a:t>A </a:t>
            </a:r>
            <a:r>
              <a:rPr lang="en-GB" sz="2800" dirty="0"/>
              <a:t>berry is a small, sweet fruit</a:t>
            </a:r>
            <a:r>
              <a:rPr lang="en-GB" sz="2800" dirty="0" smtClean="0"/>
              <a:t>.</a:t>
            </a:r>
          </a:p>
          <a:p>
            <a:pPr marL="0" indent="0">
              <a:buNone/>
            </a:pPr>
            <a:r>
              <a:rPr lang="en-GB" sz="2800" dirty="0" smtClean="0"/>
              <a:t>They </a:t>
            </a:r>
            <a:r>
              <a:rPr lang="en-GB" sz="2800" dirty="0"/>
              <a:t>are often coloured red, blue or black. They contain small seeds, which are usually </a:t>
            </a:r>
            <a:r>
              <a:rPr lang="en-GB" sz="2800" dirty="0" smtClean="0"/>
              <a:t>edible, </a:t>
            </a:r>
            <a:r>
              <a:rPr lang="en-GB" sz="2800" dirty="0"/>
              <a:t>and do not have a large stone.</a:t>
            </a:r>
            <a:endParaRPr lang="en-GB" sz="40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2634" y="2123234"/>
            <a:ext cx="5190292" cy="30544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083845" y="5703742"/>
            <a:ext cx="504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*Botanically, raspberries are not </a:t>
            </a:r>
            <a:r>
              <a:rPr lang="en-GB" sz="1200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true berry (a fruit with many seeds scattered throughout the pulp) but an </a:t>
            </a:r>
            <a:r>
              <a:rPr lang="en-GB" sz="1200" i="1" dirty="0" err="1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etaerio</a:t>
            </a:r>
            <a:r>
              <a:rPr lang="en-GB" sz="1200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(or </a:t>
            </a:r>
            <a:r>
              <a:rPr lang="en-GB" sz="1200" i="1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aggregate fruit</a:t>
            </a:r>
            <a:r>
              <a:rPr lang="en-GB" sz="1200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made </a:t>
            </a:r>
            <a:r>
              <a:rPr lang="en-GB" sz="1200" dirty="0" smtClean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 of</a:t>
            </a:r>
            <a:r>
              <a:rPr lang="en-GB" sz="1200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200" i="1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drupelets</a:t>
            </a:r>
            <a:r>
              <a:rPr lang="en-GB" sz="1200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(individual sections of fruit each with its own seed).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33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raspberries</a:t>
            </a:r>
            <a:r>
              <a:rPr lang="en-GB" dirty="0" smtClean="0"/>
              <a:t>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55101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Raspberries grow in the UK.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Raspberries are from a plant. These are called raspberry canes.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They grow </a:t>
            </a:r>
            <a:r>
              <a:rPr lang="en-GB" sz="2800" dirty="0" smtClean="0"/>
              <a:t>above the ground.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Raspberries contain small seeds.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7978" y="2571092"/>
            <a:ext cx="5015935" cy="334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2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Harvesting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30864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Raspberries may be grown on farms, but many grow in the wild around the UK.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Raspberries are picked when they are ready (ripe).</a:t>
            </a:r>
            <a:endParaRPr lang="en-GB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Raspberries are ready in the summer season – late summer.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5373" y="2571092"/>
            <a:ext cx="5103105" cy="340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2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4512" y="2425519"/>
            <a:ext cx="6612144" cy="38911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Raspberries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23152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Raspberries </a:t>
            </a:r>
            <a:r>
              <a:rPr lang="en-GB" sz="2800" dirty="0"/>
              <a:t>can </a:t>
            </a:r>
            <a:r>
              <a:rPr lang="en-GB" sz="2800" dirty="0" smtClean="0"/>
              <a:t>be purchased: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resh;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rozen;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anned.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891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7693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Raspberries </a:t>
            </a:r>
            <a:r>
              <a:rPr lang="en-GB" sz="2800" dirty="0"/>
              <a:t>can </a:t>
            </a:r>
            <a:r>
              <a:rPr lang="en-GB" sz="2800" dirty="0" smtClean="0"/>
              <a:t>be eaten raw – just wash first.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/>
              <a:t>R</a:t>
            </a:r>
            <a:r>
              <a:rPr lang="en-GB" sz="2800" dirty="0" smtClean="0"/>
              <a:t>aspberries </a:t>
            </a:r>
            <a:r>
              <a:rPr lang="en-GB" sz="2800" dirty="0"/>
              <a:t>can be used in lots of </a:t>
            </a:r>
            <a:r>
              <a:rPr lang="en-GB" sz="2800" dirty="0" smtClean="0"/>
              <a:t>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5452" y="3704160"/>
            <a:ext cx="2559309" cy="25574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8074" y="4371092"/>
            <a:ext cx="2492156" cy="16614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5460" y="1697545"/>
            <a:ext cx="2809301" cy="18728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79648" y="1650233"/>
            <a:ext cx="2637984" cy="217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9274" y="4100215"/>
            <a:ext cx="3322540" cy="2373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7693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Blackberries, strawberries and loganberries are similar to raspberries.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1385" y="1757322"/>
            <a:ext cx="3676650" cy="2451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61" y="3688115"/>
            <a:ext cx="4017998" cy="26760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184313" y="4186426"/>
            <a:ext cx="2113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Blackberries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37684" y="6190343"/>
            <a:ext cx="204055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Strawberries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8966" y="6182016"/>
            <a:ext cx="2475327" cy="374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Loganberries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49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8724" y="2401463"/>
            <a:ext cx="3181100" cy="18720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696502" y="3078990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03855" y="4290484"/>
            <a:ext cx="3660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Raspberries are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606" y="4338149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Raspberries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13735" y="4410865"/>
            <a:ext cx="2851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raspberries.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741451" y="29572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13735" y="2339476"/>
            <a:ext cx="2809301" cy="187286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118" y="2368984"/>
            <a:ext cx="2792522" cy="186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28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Raspberries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766A30-64F9-45BD-B1B1-ACA9BE15C7D5}">
  <ds:schemaRefs>
    <ds:schemaRef ds:uri="http://purl.org/dc/elements/1.1/"/>
    <ds:schemaRef ds:uri="http://schemas.microsoft.com/office/2006/metadata/properties"/>
    <ds:schemaRef ds:uri="ead97cfe-a968-427f-b02b-893e6ba0355a"/>
    <ds:schemaRef ds:uri="http://schemas.microsoft.com/office/2006/documentManagement/types"/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244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Raspberries</vt:lpstr>
      <vt:lpstr>What are these?</vt:lpstr>
      <vt:lpstr>Where do raspberries come from? </vt:lpstr>
      <vt:lpstr>Harvesting</vt:lpstr>
      <vt:lpstr>Raspberries</vt:lpstr>
      <vt:lpstr>Dishes</vt:lpstr>
      <vt:lpstr>Similar</vt:lpstr>
      <vt:lpstr>Summary</vt:lpstr>
      <vt:lpstr>Raspberries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40</cp:revision>
  <dcterms:created xsi:type="dcterms:W3CDTF">2018-10-10T09:22:08Z</dcterms:created>
  <dcterms:modified xsi:type="dcterms:W3CDTF">2020-12-04T13:00:34Z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