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19"/>
  </p:notesMasterIdLst>
  <p:sldIdLst>
    <p:sldId id="256" r:id="rId8"/>
    <p:sldId id="308" r:id="rId9"/>
    <p:sldId id="310" r:id="rId10"/>
    <p:sldId id="311" r:id="rId11"/>
    <p:sldId id="317" r:id="rId12"/>
    <p:sldId id="312" r:id="rId13"/>
    <p:sldId id="313" r:id="rId14"/>
    <p:sldId id="314" r:id="rId15"/>
    <p:sldId id="315" r:id="rId16"/>
    <p:sldId id="316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6" d="100"/>
          <a:sy n="66" d="100"/>
        </p:scale>
        <p:origin x="6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4C806-3C3F-418E-B0D5-C3F908DBF456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3C940-11C9-476E-BD82-3778FC0F4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41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zqHi2gABb8" TargetMode="External"/><Relationship Id="rId2" Type="http://schemas.openxmlformats.org/officeDocument/2006/relationships/hyperlink" Target="https://www.foodafactoflife.org.uk/7-11-years/where-food-comes-from/videos/#quiz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Tomatoes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893722" y="3177618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79801" y="4659398"/>
            <a:ext cx="3403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Tomatoes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06" y="4673345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Tomatoes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6617" y="4719511"/>
            <a:ext cx="2679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tomatoes.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505155" y="3147562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63" y="2372747"/>
            <a:ext cx="3036045" cy="2025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5067" y="2246737"/>
            <a:ext cx="2268414" cy="25098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815" y="2420390"/>
            <a:ext cx="3516637" cy="23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Tomatoes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4677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These are tomatoes.</a:t>
            </a:r>
          </a:p>
          <a:p>
            <a:pPr marL="0" indent="0">
              <a:buNone/>
            </a:pPr>
            <a:r>
              <a:rPr lang="en-GB" sz="2800" dirty="0" smtClean="0"/>
              <a:t>Tomatoes</a:t>
            </a:r>
            <a:r>
              <a:rPr lang="en-US" sz="2800" dirty="0" smtClean="0"/>
              <a:t> are a </a:t>
            </a:r>
            <a:r>
              <a:rPr lang="en-US" sz="2800" dirty="0" err="1" smtClean="0"/>
              <a:t>savoury</a:t>
            </a:r>
            <a:r>
              <a:rPr lang="en-US" sz="2800" dirty="0" smtClean="0"/>
              <a:t> ‘fruit’, but are more commonly known as a vegetable. </a:t>
            </a:r>
            <a:endParaRPr lang="en-US" sz="2800" b="1" dirty="0" smtClean="0"/>
          </a:p>
          <a:p>
            <a:pPr marL="0" indent="0">
              <a:buNone/>
            </a:pPr>
            <a:r>
              <a:rPr lang="en-GB" sz="2800" dirty="0"/>
              <a:t>The fruit of a plant is created after its flowers have been pollinated.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Many </a:t>
            </a:r>
            <a:r>
              <a:rPr lang="en-GB" sz="2800" dirty="0"/>
              <a:t>fruits are sweet, but some fruits are not and are usually used like a vegetable in food.</a:t>
            </a:r>
            <a:endParaRPr lang="en-GB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570" y="2735490"/>
            <a:ext cx="4357231" cy="29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3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tomatoes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T</a:t>
            </a:r>
            <a:r>
              <a:rPr lang="en-GB" sz="2800" dirty="0" smtClean="0"/>
              <a:t>omatoes are from a plant.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grow </a:t>
            </a:r>
            <a:r>
              <a:rPr lang="en-GB" sz="2800" dirty="0" smtClean="0"/>
              <a:t>above the ground.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the fruit of the plant.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942" y="2571092"/>
            <a:ext cx="4972708" cy="33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Harvesting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20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Tomatoes are picked when ready (often as they change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from green to red).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183" y="2571092"/>
            <a:ext cx="5165492" cy="34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Harvesting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33662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Watch this video about tomatoes.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Then answer the Tasty tomatoes </a:t>
            </a:r>
            <a:r>
              <a:rPr lang="en-US" sz="2800" dirty="0" smtClean="0">
                <a:hlinkClick r:id="rId2"/>
              </a:rPr>
              <a:t>quiz</a:t>
            </a:r>
            <a:r>
              <a:rPr lang="en-US" sz="2800" dirty="0" smtClean="0"/>
              <a:t>.</a:t>
            </a:r>
            <a:endParaRPr lang="en-GB" sz="2800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956" y="2011680"/>
            <a:ext cx="6759721" cy="3482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6282" y="5659655"/>
            <a:ext cx="500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the picture above to watch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video.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280" y="3369939"/>
            <a:ext cx="3118593" cy="3011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Tomato varieties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54823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There are </a:t>
            </a:r>
            <a:r>
              <a:rPr lang="en-GB" sz="2800" dirty="0" smtClean="0"/>
              <a:t>lots of different </a:t>
            </a:r>
            <a:r>
              <a:rPr lang="en-GB" sz="2800" dirty="0"/>
              <a:t>types tomatoes.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They have different names, such as:</a:t>
            </a:r>
          </a:p>
          <a:p>
            <a:r>
              <a:rPr lang="en-US" sz="2800" dirty="0" smtClean="0"/>
              <a:t>Cherry;</a:t>
            </a:r>
          </a:p>
          <a:p>
            <a:r>
              <a:rPr lang="en-US" sz="2800" dirty="0" smtClean="0"/>
              <a:t>San </a:t>
            </a:r>
            <a:r>
              <a:rPr lang="en-US" sz="2800" dirty="0" err="1" smtClean="0"/>
              <a:t>marzano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Green zebra.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2863" y="734843"/>
            <a:ext cx="2225408" cy="2831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344" y="3049825"/>
            <a:ext cx="2152719" cy="2690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6063" y="3545123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Green zebra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9966" y="5686957"/>
            <a:ext cx="186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Marzano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48202" y="5792134"/>
            <a:ext cx="231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Cherry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Tomatoes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7446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Tomatoes </a:t>
            </a:r>
            <a:r>
              <a:rPr lang="en-GB" sz="2800" dirty="0"/>
              <a:t>can </a:t>
            </a:r>
            <a:r>
              <a:rPr lang="en-GB" sz="2800" dirty="0" smtClean="0"/>
              <a:t>be purchased as: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resh;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anned;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ureed;</a:t>
            </a:r>
          </a:p>
          <a:p>
            <a:r>
              <a:rPr lang="en-US" sz="2800" dirty="0" smtClean="0"/>
              <a:t>juiced;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ried.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4131325"/>
            <a:ext cx="3429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479" y="2197866"/>
            <a:ext cx="2437626" cy="167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485" y="1495848"/>
            <a:ext cx="2481262" cy="2481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4165" y="3350099"/>
            <a:ext cx="2809301" cy="3108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252" y="4131325"/>
            <a:ext cx="2655728" cy="19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769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Tomatoes </a:t>
            </a:r>
            <a:r>
              <a:rPr lang="en-GB" sz="2800" dirty="0"/>
              <a:t>can </a:t>
            </a:r>
            <a:r>
              <a:rPr lang="en-GB" sz="2800" dirty="0" smtClean="0"/>
              <a:t>be eaten raw – just wash first.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Tomatoes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207" y="2096332"/>
            <a:ext cx="3692136" cy="2274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046" y="3834225"/>
            <a:ext cx="1778079" cy="2569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855" y="4704240"/>
            <a:ext cx="2823777" cy="1830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522" y="1893519"/>
            <a:ext cx="2909604" cy="1940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096" y="4591429"/>
            <a:ext cx="2528375" cy="1685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998" y="4589435"/>
            <a:ext cx="2531366" cy="168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323" y="4281670"/>
            <a:ext cx="2506858" cy="2108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95356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Peppers, cucumbers, aubergine and squash are similar to tomatoes.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the ‘fruit’ of a plant, but are eaten as   a ‘vegetable’.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2168" y="1855915"/>
            <a:ext cx="2446039" cy="1502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791" y="1250427"/>
            <a:ext cx="2825396" cy="1881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426" y="3012005"/>
            <a:ext cx="2404305" cy="2305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754" y="4052071"/>
            <a:ext cx="2882510" cy="2032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9273" y="2993457"/>
            <a:ext cx="208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Spaghetti squash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36444" y="3501474"/>
            <a:ext cx="226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Peppers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0936" y="4707918"/>
            <a:ext cx="178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Yellow scallop squash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86584" y="5967662"/>
            <a:ext cx="177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Aubergine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2843" y="6205272"/>
            <a:ext cx="214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Cucumber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766A30-64F9-45BD-B1B1-ACA9BE15C7D5}">
  <ds:schemaRefs>
    <ds:schemaRef ds:uri="c53071f4-7f44-43fd-895c-8e7b6a3746b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30424A-1308-48D0-A06E-FEC5BA0F8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434D38-A359-45AD-85CB-9F5512FE39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258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1_Custom Design</vt:lpstr>
      <vt:lpstr>3_Custom Design</vt:lpstr>
      <vt:lpstr>Tomatoes</vt:lpstr>
      <vt:lpstr>What are these?</vt:lpstr>
      <vt:lpstr>Where do tomatoes come from? </vt:lpstr>
      <vt:lpstr>Harvesting</vt:lpstr>
      <vt:lpstr>Harvesting</vt:lpstr>
      <vt:lpstr>Tomato varieties</vt:lpstr>
      <vt:lpstr>Tomatoes</vt:lpstr>
      <vt:lpstr>Dishes</vt:lpstr>
      <vt:lpstr>Similar</vt:lpstr>
      <vt:lpstr>Summary</vt:lpstr>
      <vt:lpstr>Tomatoes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41</cp:revision>
  <dcterms:created xsi:type="dcterms:W3CDTF">2018-10-10T09:22:08Z</dcterms:created>
  <dcterms:modified xsi:type="dcterms:W3CDTF">2020-12-04T13:46:12Z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