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sldIdLst>
    <p:sldId id="256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CCC"/>
    <a:srgbClr val="BF5150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5"/>
    <p:restoredTop sz="94655"/>
  </p:normalViewPr>
  <p:slideViewPr>
    <p:cSldViewPr snapToGrid="0" snapToObjects="1">
      <p:cViewPr varScale="1">
        <p:scale>
          <a:sx n="73" d="100"/>
          <a:sy n="73" d="100"/>
        </p:scale>
        <p:origin x="6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ED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growing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 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98930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growing year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433405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A farmer has different jobs to do at different times of the year to successful grow wheat. 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Let’s find out more…</a:t>
            </a:r>
          </a:p>
        </p:txBody>
      </p:sp>
      <p:pic>
        <p:nvPicPr>
          <p:cNvPr id="4" name="Picture 2" descr="S:\Shared\EDUCATION TEAM FILES\Grain Chain\Activity session plans\Images\Men in field s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r="4523"/>
          <a:stretch/>
        </p:blipFill>
        <p:spPr bwMode="auto">
          <a:xfrm>
            <a:off x="7476918" y="2283798"/>
            <a:ext cx="4320480" cy="35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Autumn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4067742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The farmer ploughs the field and sows the wheat seeds. 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Wheat is sown in the autumn. 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Wheat seeds need </a:t>
            </a:r>
            <a:br>
              <a:rPr lang="en-GB" sz="2400" dirty="0"/>
            </a:br>
            <a:r>
              <a:rPr lang="en-GB" sz="2400" dirty="0"/>
              <a:t>water, warmth, light and fertiliser to grow well.</a:t>
            </a:r>
            <a:endParaRPr lang="en-US" sz="2400" dirty="0"/>
          </a:p>
        </p:txBody>
      </p:sp>
      <p:pic>
        <p:nvPicPr>
          <p:cNvPr id="7" name="Picture 2" descr="S:\Shared\EDUCATION TEAM FILES\Grain Chain\Activity session plans\Images\Tractor sowing seeds 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0" y="4092361"/>
            <a:ext cx="3542101" cy="237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74" y="1923798"/>
            <a:ext cx="3598052" cy="239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72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487526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The plants grow slowly during the winter and look like a field of grass.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The farmer sprays the wheat plants to protect them against weeds, disease and pests.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endParaRPr lang="en-US" sz="2400" dirty="0"/>
          </a:p>
        </p:txBody>
      </p:sp>
      <p:pic>
        <p:nvPicPr>
          <p:cNvPr id="4" name="Content Placeholder 3" descr="2 CropSpraying.jpg"/>
          <p:cNvPicPr>
            <a:picLocks noChangeAspect="1"/>
          </p:cNvPicPr>
          <p:nvPr/>
        </p:nvPicPr>
        <p:blipFill rotWithShape="1">
          <a:blip r:embed="rId2" cstate="print"/>
          <a:srcRect r="21494"/>
          <a:stretch/>
        </p:blipFill>
        <p:spPr>
          <a:xfrm>
            <a:off x="8235328" y="3394131"/>
            <a:ext cx="3712341" cy="287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S:\Shared\EDUCATION TEAM FILES\Grain Chain\Activity session plans\Images\Young wheat plants 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120" y="1787317"/>
            <a:ext cx="3744416" cy="24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07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077145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In spring, the plants grow fast and produce ears of grain which are green.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Each ear contains around 45-50 grains of wheat.</a:t>
            </a:r>
            <a:endParaRPr lang="en-US" sz="2400" dirty="0"/>
          </a:p>
        </p:txBody>
      </p:sp>
      <p:pic>
        <p:nvPicPr>
          <p:cNvPr id="4" name="Picture 2" descr="S:\Shared\EDUCATION TEAM FILES\Grain Chain\Activity session plans\Images\Green wheat ears 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46" y="2571092"/>
            <a:ext cx="48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072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4614007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In the summer the grains of wheat ripen.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When the grains are ripe, they are harvested by a combine harvester.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86" y="2571091"/>
            <a:ext cx="4823633" cy="321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72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2315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The combine harvester removes the grain from the wheat plant and drops the wheat stalks and husks (called chaff) back on to the field. </a:t>
            </a:r>
            <a:endParaRPr lang="en-US" sz="2400" dirty="0"/>
          </a:p>
        </p:txBody>
      </p:sp>
      <p:pic>
        <p:nvPicPr>
          <p:cNvPr id="4" name="Content Placeholder 6" descr="4 Harvesting.jpg"/>
          <p:cNvPicPr>
            <a:picLocks noChangeAspect="1"/>
          </p:cNvPicPr>
          <p:nvPr/>
        </p:nvPicPr>
        <p:blipFill rotWithShape="1">
          <a:blip r:embed="rId2" cstate="print"/>
          <a:srcRect r="20302"/>
          <a:stretch/>
        </p:blipFill>
        <p:spPr>
          <a:xfrm>
            <a:off x="7035380" y="2450880"/>
            <a:ext cx="4315136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072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7398" y="2571092"/>
            <a:ext cx="5053398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The chaff can be made into bales of straw and used for animal bedding, or ploughed in to the soil.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696" y="2462395"/>
            <a:ext cx="4570294" cy="3543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072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478433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The grain is dried and stored before being sent to flour mills.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Some grain may be kept by the farmer for live stock feed.</a:t>
            </a:r>
            <a:endParaRPr lang="en-US" sz="2400" dirty="0"/>
          </a:p>
        </p:txBody>
      </p:sp>
      <p:pic>
        <p:nvPicPr>
          <p:cNvPr id="4" name="Content Placeholder 5" descr="5 Silo option 1.jpg"/>
          <p:cNvPicPr>
            <a:picLocks noChangeAspect="1"/>
          </p:cNvPicPr>
          <p:nvPr/>
        </p:nvPicPr>
        <p:blipFill rotWithShape="1">
          <a:blip r:embed="rId2" cstate="print"/>
          <a:srcRect t="12506"/>
          <a:stretch/>
        </p:blipFill>
        <p:spPr>
          <a:xfrm>
            <a:off x="8559305" y="1874328"/>
            <a:ext cx="3301136" cy="4296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948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248</Words>
  <Application>Microsoft Office PowerPoint</Application>
  <PresentationFormat>Widescreen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Office Theme</vt:lpstr>
      <vt:lpstr>Custom Design</vt:lpstr>
      <vt:lpstr>1_Custom Design</vt:lpstr>
      <vt:lpstr>3_Custom Design</vt:lpstr>
      <vt:lpstr>The growing year</vt:lpstr>
      <vt:lpstr>The growing year</vt:lpstr>
      <vt:lpstr>Autumn</vt:lpstr>
      <vt:lpstr>Winter</vt:lpstr>
      <vt:lpstr>Spring</vt:lpstr>
      <vt:lpstr>Summer</vt:lpstr>
      <vt:lpstr>Summer</vt:lpstr>
      <vt:lpstr>Summer</vt:lpstr>
      <vt:lpstr>Storing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Elsa Healey</cp:lastModifiedBy>
  <cp:revision>26</cp:revision>
  <dcterms:created xsi:type="dcterms:W3CDTF">2018-10-10T09:22:08Z</dcterms:created>
  <dcterms:modified xsi:type="dcterms:W3CDTF">2021-01-11T16:58:25Z</dcterms:modified>
</cp:coreProperties>
</file>