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70" r:id="rId15"/>
    <p:sldId id="269" r:id="rId16"/>
    <p:sldId id="266" r:id="rId17"/>
    <p:sldId id="26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93722" y="3177618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9801" y="4659398"/>
            <a:ext cx="3403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673345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6617" y="4719511"/>
            <a:ext cx="267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tomatoes.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3147562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63" y="2372747"/>
            <a:ext cx="3036045" cy="2025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067" y="2246737"/>
            <a:ext cx="2268414" cy="2509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815" y="2420390"/>
            <a:ext cx="3516637" cy="23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tomatoes?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582" y="2439929"/>
            <a:ext cx="5536435" cy="36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Tomatoes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tomatoes.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Tomatoes</a:t>
            </a:r>
            <a:r>
              <a:rPr lang="en-US" sz="2800" dirty="0" smtClean="0"/>
              <a:t> are a fruit, but are more commonly known as a vegetable. 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38" y="2283798"/>
            <a:ext cx="5404863" cy="36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What are </a:t>
            </a:r>
            <a:r>
              <a:rPr lang="en-GB" sz="2800" dirty="0" smtClean="0"/>
              <a:t>they made from?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are all made </a:t>
            </a:r>
            <a:r>
              <a:rPr lang="en-GB" sz="2800" dirty="0" smtClean="0"/>
              <a:t>with </a:t>
            </a:r>
            <a:r>
              <a:rPr lang="en-GB" sz="2800" dirty="0"/>
              <a:t>tomatoes</a:t>
            </a:r>
            <a:r>
              <a:rPr lang="en-GB" sz="2800" dirty="0" smtClean="0"/>
              <a:t>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4371092"/>
            <a:ext cx="3048000" cy="206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029" y="4482629"/>
            <a:ext cx="3048000" cy="203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753" y="4456315"/>
            <a:ext cx="3045935" cy="1974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720" y="2126254"/>
            <a:ext cx="2528375" cy="1685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54" y="4371092"/>
            <a:ext cx="3048917" cy="20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tomatoes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T</a:t>
            </a:r>
            <a:r>
              <a:rPr lang="en-GB" sz="2800" dirty="0" smtClean="0"/>
              <a:t>omatoes are from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the fruit of the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42" y="2571092"/>
            <a:ext cx="4972708" cy="33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tomatoes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Tomatoes are picked when ready (often as they change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from green to red).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tomatoes growing before</a:t>
            </a:r>
            <a:r>
              <a:rPr lang="en-GB" sz="2800" dirty="0"/>
              <a:t>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183" y="2571092"/>
            <a:ext cx="5165492" cy="34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Tomato</a:t>
            </a:r>
            <a:r>
              <a:rPr lang="en-GB" dirty="0" smtClean="0"/>
              <a:t>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4823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tomatoes.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herry;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an </a:t>
            </a:r>
            <a:r>
              <a:rPr lang="en-US" sz="2800" dirty="0" err="1" smtClean="0"/>
              <a:t>marzano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reen zebra.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42" y="3785940"/>
            <a:ext cx="3577728" cy="2385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784" y="1139104"/>
            <a:ext cx="2225408" cy="283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923" y="3842387"/>
            <a:ext cx="2152719" cy="26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Tomatoes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7446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Tomatoes </a:t>
            </a:r>
            <a:r>
              <a:rPr lang="en-GB" sz="2800" dirty="0"/>
              <a:t>can </a:t>
            </a:r>
            <a:r>
              <a:rPr lang="en-GB" sz="2800" dirty="0" smtClean="0"/>
              <a:t>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anned;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ureed;</a:t>
            </a:r>
          </a:p>
          <a:p>
            <a:r>
              <a:rPr lang="en-US" sz="2800" dirty="0" smtClean="0"/>
              <a:t>juiced;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ried.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4131325"/>
            <a:ext cx="3429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479" y="2197866"/>
            <a:ext cx="2437626" cy="167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485" y="1495848"/>
            <a:ext cx="2481262" cy="248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165" y="3350099"/>
            <a:ext cx="2809301" cy="3108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252" y="4131325"/>
            <a:ext cx="2655728" cy="19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Tomatoes </a:t>
            </a:r>
            <a:r>
              <a:rPr lang="en-GB" sz="2800" dirty="0"/>
              <a:t>can </a:t>
            </a:r>
            <a:r>
              <a:rPr lang="en-GB" sz="2800" dirty="0" smtClean="0"/>
              <a:t>be eaten raw – just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Tomatoes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207" y="2096332"/>
            <a:ext cx="3692136" cy="227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046" y="3834225"/>
            <a:ext cx="1778079" cy="2569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855" y="4704240"/>
            <a:ext cx="2823777" cy="183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522" y="1893519"/>
            <a:ext cx="2909604" cy="1940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096" y="4591429"/>
            <a:ext cx="2528375" cy="1685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998" y="4589435"/>
            <a:ext cx="2531366" cy="16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5356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Peppers and cucumbers are similar to tomatoes.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the ‘fruit’ of a plant, but are eaten as   a ‘vegetable’.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057" y="4371092"/>
            <a:ext cx="2875781" cy="2418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274" y="1749070"/>
            <a:ext cx="4267757" cy="26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E67DE3-9585-4987-AA6D-D0EED6AA2D53}">
  <ds:schemaRefs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3855E1-2CAE-492B-8456-26B8865E6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CC9D06-1DC5-406A-A8F3-7775FB81D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216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Tomatoes</vt:lpstr>
      <vt:lpstr>What are these?</vt:lpstr>
      <vt:lpstr>What are these?</vt:lpstr>
      <vt:lpstr>Where do tomatoes come from? </vt:lpstr>
      <vt:lpstr>Where do tomatoes come from? </vt:lpstr>
      <vt:lpstr>Tomato varieties</vt:lpstr>
      <vt:lpstr>Tomatoes</vt:lpstr>
      <vt:lpstr>Dishes</vt:lpstr>
      <vt:lpstr>Similar</vt:lpstr>
      <vt:lpstr>Summary</vt:lpstr>
      <vt:lpstr>Do you like tomatoes?</vt:lpstr>
      <vt:lpstr>Tomatoes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45</cp:revision>
  <dcterms:created xsi:type="dcterms:W3CDTF">2018-10-10T09:22:08Z</dcterms:created>
  <dcterms:modified xsi:type="dcterms:W3CDTF">2021-01-19T14:07:39Z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