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9" r:id="rId9"/>
    <p:sldId id="262" r:id="rId10"/>
    <p:sldId id="263" r:id="rId11"/>
    <p:sldId id="267" r:id="rId12"/>
    <p:sldId id="264" r:id="rId13"/>
    <p:sldId id="268" r:id="rId14"/>
    <p:sldId id="270" r:id="rId15"/>
    <p:sldId id="269" r:id="rId16"/>
    <p:sldId id="266" r:id="rId17"/>
    <p:sldId id="265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FD4"/>
    <a:srgbClr val="584288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73" d="100"/>
          <a:sy n="73" d="100"/>
        </p:scale>
        <p:origin x="6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783553" y="3252336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04988" y="4781600"/>
            <a:ext cx="3169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Apples are grown for our food.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01542" y="4781601"/>
            <a:ext cx="2557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Apples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12886" y="4781601"/>
            <a:ext cx="2972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Lots of dishes use apples.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468286" y="3248463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736" r="-290" b="10372"/>
          <a:stretch/>
        </p:blipFill>
        <p:spPr>
          <a:xfrm>
            <a:off x="8596091" y="2864386"/>
            <a:ext cx="3363235" cy="16184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88" y="2493385"/>
            <a:ext cx="3076035" cy="20455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32" t="3522" r="17883" b="6918"/>
          <a:stretch/>
        </p:blipFill>
        <p:spPr>
          <a:xfrm>
            <a:off x="5014658" y="2674084"/>
            <a:ext cx="1931421" cy="182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 you like apples?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9803" y="2091184"/>
            <a:ext cx="4921493" cy="453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Apples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these?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09149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These are apples.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Apples are a fruit.</a:t>
            </a:r>
            <a:endParaRPr lang="en-GB" sz="2800" dirty="0"/>
          </a:p>
          <a:p>
            <a:pPr marL="0" indent="0">
              <a:buNone/>
            </a:pPr>
            <a:endParaRPr lang="en-GB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913" y="2283798"/>
            <a:ext cx="5662612" cy="377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are these?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They all use apples.</a:t>
            </a:r>
            <a:endParaRPr lang="en-GB" sz="2800" dirty="0"/>
          </a:p>
          <a:p>
            <a:pPr marL="0" indent="0">
              <a:buNone/>
            </a:pP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339" y="1045608"/>
            <a:ext cx="2356912" cy="2216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26" t="20493" r="5707" b="11615"/>
          <a:stretch/>
        </p:blipFill>
        <p:spPr>
          <a:xfrm>
            <a:off x="3305059" y="3465320"/>
            <a:ext cx="3150825" cy="1804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31" t="790" r="12998" b="-790"/>
          <a:stretch/>
        </p:blipFill>
        <p:spPr>
          <a:xfrm>
            <a:off x="9375573" y="3235651"/>
            <a:ext cx="2484409" cy="2182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634" y="3468804"/>
            <a:ext cx="2574733" cy="17166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64" y="3465320"/>
            <a:ext cx="2580212" cy="172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do </a:t>
            </a:r>
            <a:r>
              <a:rPr lang="en-GB" dirty="0" smtClean="0"/>
              <a:t>apples </a:t>
            </a:r>
            <a:r>
              <a:rPr lang="en-GB" dirty="0"/>
              <a:t>come from?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223606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Apples grow in the UK, as well as other countries.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Apples grow on a tree – they are from a plant.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81" b="12714"/>
          <a:stretch/>
        </p:blipFill>
        <p:spPr>
          <a:xfrm>
            <a:off x="6159260" y="2571091"/>
            <a:ext cx="5643571" cy="33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do </a:t>
            </a:r>
            <a:r>
              <a:rPr lang="en-GB" dirty="0" smtClean="0"/>
              <a:t>apples </a:t>
            </a:r>
            <a:r>
              <a:rPr lang="en-GB" dirty="0"/>
              <a:t>come from?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612092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Apples are picked from the tree when they are ready.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Have </a:t>
            </a:r>
            <a:r>
              <a:rPr lang="en-GB" sz="2800" dirty="0"/>
              <a:t>you seen </a:t>
            </a:r>
            <a:r>
              <a:rPr lang="en-GB" sz="2800" dirty="0" smtClean="0"/>
              <a:t>apples </a:t>
            </a:r>
            <a:r>
              <a:rPr lang="en-GB" sz="2800" dirty="0"/>
              <a:t>growing before?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950" y="2283798"/>
            <a:ext cx="5405437" cy="359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Apple varieties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80302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There are </a:t>
            </a:r>
            <a:r>
              <a:rPr lang="en-GB" sz="2800" dirty="0" smtClean="0"/>
              <a:t>lots of different </a:t>
            </a:r>
            <a:r>
              <a:rPr lang="en-GB" sz="2800" dirty="0"/>
              <a:t>types </a:t>
            </a:r>
            <a:r>
              <a:rPr lang="en-GB" sz="2800" dirty="0" smtClean="0"/>
              <a:t>apple – 3,000 varieties in the UK!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They have different names, such as:</a:t>
            </a:r>
          </a:p>
          <a:p>
            <a:r>
              <a:rPr lang="en-US" sz="2800" dirty="0" err="1" smtClean="0"/>
              <a:t>Braeburn</a:t>
            </a:r>
            <a:r>
              <a:rPr lang="en-US" sz="2800" dirty="0" smtClean="0"/>
              <a:t>;</a:t>
            </a:r>
          </a:p>
          <a:p>
            <a:r>
              <a:rPr lang="en-US" sz="2800" dirty="0" smtClean="0"/>
              <a:t>Cox;</a:t>
            </a:r>
            <a:endParaRPr lang="en-GB" sz="2800" dirty="0" smtClean="0"/>
          </a:p>
          <a:p>
            <a:r>
              <a:rPr lang="en-US" sz="2800" dirty="0" smtClean="0"/>
              <a:t>Jazz;</a:t>
            </a:r>
          </a:p>
          <a:p>
            <a:r>
              <a:rPr lang="en-US" sz="2800" dirty="0" smtClean="0"/>
              <a:t>Royal gala.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47" t="8806" r="21761" b="17735"/>
          <a:stretch/>
        </p:blipFill>
        <p:spPr>
          <a:xfrm>
            <a:off x="7553091" y="2192930"/>
            <a:ext cx="1875438" cy="1819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32" t="3522" r="17883" b="6918"/>
          <a:stretch/>
        </p:blipFill>
        <p:spPr>
          <a:xfrm>
            <a:off x="9811110" y="2283798"/>
            <a:ext cx="1931421" cy="1828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086" y="4229453"/>
            <a:ext cx="1941639" cy="1941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40" t="24151" r="18135" b="11950"/>
          <a:stretch/>
        </p:blipFill>
        <p:spPr>
          <a:xfrm>
            <a:off x="10103512" y="4329328"/>
            <a:ext cx="1639019" cy="174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Apples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68859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Apples can be purchased as: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resh;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anned;</a:t>
            </a:r>
          </a:p>
          <a:p>
            <a:r>
              <a:rPr lang="en-US" sz="2800" dirty="0"/>
              <a:t>d</a:t>
            </a:r>
            <a:r>
              <a:rPr lang="en-US" sz="2800" dirty="0" smtClean="0"/>
              <a:t>ried;</a:t>
            </a:r>
          </a:p>
          <a:p>
            <a:r>
              <a:rPr lang="en-US" sz="2800" dirty="0"/>
              <a:t>p</a:t>
            </a:r>
            <a:r>
              <a:rPr lang="en-US" sz="2800" dirty="0" smtClean="0"/>
              <a:t>ureed;</a:t>
            </a:r>
          </a:p>
          <a:p>
            <a:r>
              <a:rPr lang="en-US" sz="2800" dirty="0" smtClean="0"/>
              <a:t>juiced;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rozen (e.g. apple crumble).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805" y="2283798"/>
            <a:ext cx="2600112" cy="3914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32" t="3522" r="17883" b="6918"/>
          <a:stretch/>
        </p:blipFill>
        <p:spPr>
          <a:xfrm>
            <a:off x="7276463" y="2412499"/>
            <a:ext cx="1931421" cy="182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Dishes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3995577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Apples </a:t>
            </a:r>
            <a:r>
              <a:rPr lang="en-GB" sz="2800" dirty="0"/>
              <a:t>can be used in lots of </a:t>
            </a:r>
            <a:r>
              <a:rPr lang="en-GB" sz="2800" dirty="0" smtClean="0"/>
              <a:t>dishes.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736" r="-290" b="10372"/>
          <a:stretch/>
        </p:blipFill>
        <p:spPr>
          <a:xfrm>
            <a:off x="2636581" y="3468804"/>
            <a:ext cx="3749910" cy="1804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6429" y="3468804"/>
            <a:ext cx="2574733" cy="171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6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Similar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482377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Pears are similar to apples.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They have a core which contain ‘pips’.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494" y="1673967"/>
            <a:ext cx="4075176" cy="474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4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2" ma:contentTypeDescription="Create a new document." ma:contentTypeScope="" ma:versionID="b134f5e88b3ea123a910815f09e865d3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58644792baf05f14ca744c1dc1f1ca8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258D2C-BD6B-49D4-8EC6-92181C3F79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A213EB-5D5D-47C9-80FA-903DBF9A2C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F6333D-3985-49EE-AD46-2D284B70811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ad97cfe-a968-427f-b02b-893e6ba0355a"/>
    <ds:schemaRef ds:uri="http://purl.org/dc/terms/"/>
    <ds:schemaRef ds:uri="c53071f4-7f44-43fd-895c-8e7b6a3746b0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191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Office Theme</vt:lpstr>
      <vt:lpstr>Custom Design</vt:lpstr>
      <vt:lpstr>1_Custom Design</vt:lpstr>
      <vt:lpstr>3_Custom Design</vt:lpstr>
      <vt:lpstr>Apples</vt:lpstr>
      <vt:lpstr>What are these?</vt:lpstr>
      <vt:lpstr>What are these?</vt:lpstr>
      <vt:lpstr>Where do apples come from? </vt:lpstr>
      <vt:lpstr>Where do apples come from? </vt:lpstr>
      <vt:lpstr>Apple varieties</vt:lpstr>
      <vt:lpstr>Apples</vt:lpstr>
      <vt:lpstr>Dishes</vt:lpstr>
      <vt:lpstr>Similar</vt:lpstr>
      <vt:lpstr>Summary</vt:lpstr>
      <vt:lpstr>Do you like apples?</vt:lpstr>
      <vt:lpstr>Apples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Elsa Healey</cp:lastModifiedBy>
  <cp:revision>48</cp:revision>
  <dcterms:created xsi:type="dcterms:W3CDTF">2018-10-10T09:22:08Z</dcterms:created>
  <dcterms:modified xsi:type="dcterms:W3CDTF">2021-01-19T14:13:22Z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