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69" r:id="rId14"/>
    <p:sldId id="266" r:id="rId15"/>
    <p:sldId id="265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Bananas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bananas.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Bananas</a:t>
            </a:r>
            <a:r>
              <a:rPr lang="en-US" sz="2800" dirty="0" smtClean="0"/>
              <a:t> are a fruit.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383" y="2064068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bananas.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963" y="1923798"/>
            <a:ext cx="3048000" cy="2029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63" y="1865886"/>
            <a:ext cx="3048000" cy="214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663" y="4011678"/>
            <a:ext cx="2386600" cy="217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28" y="4109083"/>
            <a:ext cx="2514991" cy="20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 smtClean="0"/>
              <a:t>bananas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Bananas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known as ‘fleshy’ fruit.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grown in hot climates.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189" y="2449901"/>
            <a:ext cx="4493204" cy="36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 smtClean="0"/>
              <a:t>bananas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Bananas are picked when they are ready (ripe).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bananas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295" y="2571092"/>
            <a:ext cx="2945139" cy="342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839" y="3913797"/>
            <a:ext cx="3128855" cy="20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Bananas </a:t>
            </a:r>
            <a:r>
              <a:rPr lang="en-GB" sz="2800" dirty="0"/>
              <a:t>can </a:t>
            </a:r>
            <a:r>
              <a:rPr lang="en-GB" sz="2800" dirty="0" smtClean="0"/>
              <a:t>be eaten raw – just peel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Bananas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9268" y="4070840"/>
            <a:ext cx="4462732" cy="2100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308" y="1473609"/>
            <a:ext cx="2403853" cy="219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69" y="3901547"/>
            <a:ext cx="2741792" cy="2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Kiwi, pineapple and melons are similar to bananas.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known as ‘fleshy’ fruits.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60" y="4076309"/>
            <a:ext cx="3044465" cy="215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07" y="1616861"/>
            <a:ext cx="3258653" cy="4808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463" y="1850834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3255287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45602" y="4994661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Banana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4362" y="5028262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0069" y="5074428"/>
            <a:ext cx="2884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bananas.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297917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70" y="2283798"/>
            <a:ext cx="2331269" cy="2710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069" y="2271542"/>
            <a:ext cx="2884081" cy="2633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55" y="2710040"/>
            <a:ext cx="2607848" cy="17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bananas?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54" y="2283798"/>
            <a:ext cx="5810610" cy="38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BEF24-6BC4-4AF1-B83B-2F28616899AE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FF558C-FA32-4B70-93FF-AD1F6A7B1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3B0FF-2EC9-43B7-A3C0-038B5FDE6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Bananas</vt:lpstr>
      <vt:lpstr>What are these?</vt:lpstr>
      <vt:lpstr>What are these?</vt:lpstr>
      <vt:lpstr>Where do bananas come from? </vt:lpstr>
      <vt:lpstr>Where do bananas come from? </vt:lpstr>
      <vt:lpstr>Dishes</vt:lpstr>
      <vt:lpstr>Similar</vt:lpstr>
      <vt:lpstr>Summary</vt:lpstr>
      <vt:lpstr>Do you like bananas?</vt:lpstr>
      <vt:lpstr>Bananas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42</cp:revision>
  <dcterms:created xsi:type="dcterms:W3CDTF">2018-10-10T09:22:08Z</dcterms:created>
  <dcterms:modified xsi:type="dcterms:W3CDTF">2021-01-19T14:12:58Z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