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4" r:id="rId13"/>
    <p:sldId id="268" r:id="rId14"/>
    <p:sldId id="270" r:id="rId15"/>
    <p:sldId id="269" r:id="rId16"/>
    <p:sldId id="266" r:id="rId17"/>
    <p:sldId id="26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Carrots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83553" y="3114193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3846" y="4827768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Carrots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861369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3061" y="4827767"/>
            <a:ext cx="2796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carrots.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3114192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032" y="2183195"/>
            <a:ext cx="2534850" cy="2286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805" y="2272919"/>
            <a:ext cx="3272088" cy="2178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82" y="2425228"/>
            <a:ext cx="3060425" cy="20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carrots?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786" y="2283798"/>
            <a:ext cx="6744976" cy="37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Carrots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carrots.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Carrots are a vegetable.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74" y="1563798"/>
            <a:ext cx="5314949" cy="4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33570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carrots.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3996628"/>
            <a:ext cx="3131388" cy="208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69" y="3996628"/>
            <a:ext cx="3105509" cy="2067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185" y="3971147"/>
            <a:ext cx="2879731" cy="2087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790" y="1641921"/>
            <a:ext cx="3099775" cy="20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 carrots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Carrots grow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Carrots are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under the ground.</a:t>
            </a:r>
            <a:endParaRPr lang="en-GB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Carrots are the roots of the plant. 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758" y="2571092"/>
            <a:ext cx="5083817" cy="33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carrots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Carrots are pulled up from the earth when ready.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carrots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663" y="1984854"/>
            <a:ext cx="2790825" cy="4186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015" y="3791447"/>
            <a:ext cx="3594631" cy="23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534" y="2155316"/>
            <a:ext cx="5791200" cy="3862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Carrot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6794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</a:t>
            </a:r>
            <a:r>
              <a:rPr lang="en-GB" sz="2800" dirty="0" smtClean="0"/>
              <a:t>carrots. There are 44 varieties around the world.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err="1" smtClean="0"/>
              <a:t>Chanteray</a:t>
            </a:r>
            <a:r>
              <a:rPr lang="en-US" sz="2800" dirty="0" smtClean="0"/>
              <a:t>;</a:t>
            </a:r>
            <a:endParaRPr lang="en-GB" sz="2800" dirty="0" smtClean="0"/>
          </a:p>
          <a:p>
            <a:r>
              <a:rPr lang="en-US" sz="2800" dirty="0" smtClean="0"/>
              <a:t>Danvers;</a:t>
            </a:r>
          </a:p>
          <a:p>
            <a:r>
              <a:rPr lang="en-US" sz="2800" dirty="0" smtClean="0"/>
              <a:t>Nantes.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Carrots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8863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Carrots can 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anned;</a:t>
            </a:r>
          </a:p>
          <a:p>
            <a:r>
              <a:rPr lang="en-US" sz="2800" dirty="0"/>
              <a:t>j</a:t>
            </a:r>
            <a:r>
              <a:rPr lang="en-US" sz="2800" dirty="0" smtClean="0"/>
              <a:t>uiced;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042" y="3233737"/>
            <a:ext cx="2490216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47" b="8176"/>
          <a:stretch/>
        </p:blipFill>
        <p:spPr>
          <a:xfrm>
            <a:off x="6719884" y="2743838"/>
            <a:ext cx="2760158" cy="350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381" y="1682502"/>
            <a:ext cx="3289140" cy="186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726" y="2971000"/>
            <a:ext cx="337915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44642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Carrots can be eaten raw – just peel and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Carrots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430" y="3884813"/>
            <a:ext cx="3105509" cy="2067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673" y="3864634"/>
            <a:ext cx="2879731" cy="2087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63" y="1756124"/>
            <a:ext cx="1899648" cy="1895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321" y="1466651"/>
            <a:ext cx="3309726" cy="22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 vegetables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2474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Parsnips and beetroot are similar to carrots.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roots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491" y="1359628"/>
            <a:ext cx="3890389" cy="2598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25" y="3487023"/>
            <a:ext cx="3209139" cy="27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BFEC5-11F1-4F66-AA94-87325E7F103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89F57C-2CAC-4EA1-8860-7141DA5572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008B6B-75E1-4B63-9B64-54EAEEF90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195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Carrots</vt:lpstr>
      <vt:lpstr>What are these?</vt:lpstr>
      <vt:lpstr>What are these?</vt:lpstr>
      <vt:lpstr>Where do carrots come from? </vt:lpstr>
      <vt:lpstr>Where do carrots come from? </vt:lpstr>
      <vt:lpstr>Carrot varieties</vt:lpstr>
      <vt:lpstr>Carrots</vt:lpstr>
      <vt:lpstr>Dishes</vt:lpstr>
      <vt:lpstr>Similar vegetables</vt:lpstr>
      <vt:lpstr>Summary</vt:lpstr>
      <vt:lpstr>Do you like carrots?</vt:lpstr>
      <vt:lpstr>Carrots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48</cp:revision>
  <dcterms:created xsi:type="dcterms:W3CDTF">2018-10-10T09:22:08Z</dcterms:created>
  <dcterms:modified xsi:type="dcterms:W3CDTF">2021-01-19T14:12:18Z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