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8" r:id="rId13"/>
    <p:sldId id="270" r:id="rId14"/>
    <p:sldId id="269" r:id="rId15"/>
    <p:sldId id="266" r:id="rId16"/>
    <p:sldId id="265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celery?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249" y="2116175"/>
            <a:ext cx="3361980" cy="43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Celery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celery.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Celery is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635" y="2070580"/>
            <a:ext cx="6105207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They all use celery.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29" y="3456290"/>
            <a:ext cx="3193893" cy="212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071" y="3384166"/>
            <a:ext cx="3167493" cy="2201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7613" y="3671239"/>
            <a:ext cx="2552415" cy="19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celery come </a:t>
            </a:r>
            <a:r>
              <a:rPr lang="en-GB" dirty="0"/>
              <a:t>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Celery grows in the UK.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Celery is a plant.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It grows above the ground.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Celery is the stem (stalk) of the plant.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665" y="2787267"/>
            <a:ext cx="4795465" cy="31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does celery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Celery is grown in a garden or in a field.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It grows above the ground.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celery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346" y="2571092"/>
            <a:ext cx="5232592" cy="34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Celery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7457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Celery is purchased fresh.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9241">
            <a:off x="4466601" y="2020731"/>
            <a:ext cx="5838825" cy="3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32560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Celery can be eaten raw – just wash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Celery </a:t>
            </a:r>
            <a:r>
              <a:rPr lang="en-GB" sz="2800" dirty="0"/>
              <a:t>can be used in </a:t>
            </a:r>
            <a:r>
              <a:rPr lang="en-GB" sz="2800" dirty="0" smtClean="0"/>
              <a:t>many 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136" y="1368176"/>
            <a:ext cx="3672058" cy="2405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968" y="4149497"/>
            <a:ext cx="3032393" cy="2021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86" y="1752412"/>
            <a:ext cx="2737397" cy="2021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86" y="4247828"/>
            <a:ext cx="2737397" cy="18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0722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Asparagus is similar to celery.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the stem (stalk) of a plant.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299" y="1909224"/>
            <a:ext cx="7954566" cy="37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893721" y="3211543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3846" y="5053695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Celery is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6" y="5087296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Celery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7485" y="5001541"/>
            <a:ext cx="278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celery.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05155" y="3211543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6" y="2510177"/>
            <a:ext cx="3087468" cy="2050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73260">
            <a:off x="4538164" y="2375925"/>
            <a:ext cx="3088265" cy="2062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886" y="2510177"/>
            <a:ext cx="3118414" cy="20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0C818A-0974-4763-ABC7-BB3100270C2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2C8417-96A3-45EF-BC3A-9E7BB984F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6A809F-0B1C-4A45-9499-B363A329B4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161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1_Custom Design</vt:lpstr>
      <vt:lpstr>3_Custom Design</vt:lpstr>
      <vt:lpstr>Celery</vt:lpstr>
      <vt:lpstr>What is this?</vt:lpstr>
      <vt:lpstr>What are these?</vt:lpstr>
      <vt:lpstr>Where does celery come from? </vt:lpstr>
      <vt:lpstr>Where does celery come from? </vt:lpstr>
      <vt:lpstr>Celery</vt:lpstr>
      <vt:lpstr>Dishes</vt:lpstr>
      <vt:lpstr>Similar</vt:lpstr>
      <vt:lpstr>Summary</vt:lpstr>
      <vt:lpstr>Do you like celery?</vt:lpstr>
      <vt:lpstr>Celery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45</cp:revision>
  <dcterms:created xsi:type="dcterms:W3CDTF">2018-10-10T09:22:08Z</dcterms:created>
  <dcterms:modified xsi:type="dcterms:W3CDTF">2021-01-19T14:11:29Z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