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59" r:id="rId9"/>
    <p:sldId id="262" r:id="rId10"/>
    <p:sldId id="263" r:id="rId11"/>
    <p:sldId id="267" r:id="rId12"/>
    <p:sldId id="264" r:id="rId13"/>
    <p:sldId id="268" r:id="rId14"/>
    <p:sldId id="269" r:id="rId15"/>
    <p:sldId id="266" r:id="rId16"/>
    <p:sldId id="265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BFD4"/>
    <a:srgbClr val="584288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73" d="100"/>
          <a:sy n="73" d="100"/>
        </p:scale>
        <p:origin x="6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Lettuce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 you like lettuce?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7864" y="2283798"/>
            <a:ext cx="5723255" cy="381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Lettuce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For further information, go to:</a:t>
            </a:r>
          </a:p>
          <a:p>
            <a:pPr marL="0" indent="0" algn="ctr">
              <a:buNone/>
            </a:pPr>
            <a:r>
              <a:rPr lang="en-US" sz="3600" dirty="0"/>
              <a:t>www.foodafactoflife.org.uk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90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this?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091493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This is a lettuce.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Lettuce is a vegetable.</a:t>
            </a:r>
            <a:endParaRPr lang="en-GB" sz="2800" dirty="0"/>
          </a:p>
          <a:p>
            <a:pPr marL="0" indent="0">
              <a:buNone/>
            </a:pPr>
            <a:endParaRPr lang="en-GB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824" y="2213724"/>
            <a:ext cx="5495925" cy="367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What’s in these?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/>
              <a:t>They all use lettuce.</a:t>
            </a:r>
            <a:endParaRPr lang="en-GB" sz="2800" dirty="0"/>
          </a:p>
          <a:p>
            <a:pPr marL="0" indent="0">
              <a:buNone/>
            </a:pPr>
            <a:endParaRPr lang="en-GB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86" y="3118884"/>
            <a:ext cx="4317126" cy="3052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69" t="15402" r="12949" b="11525"/>
          <a:stretch/>
        </p:blipFill>
        <p:spPr>
          <a:xfrm>
            <a:off x="6871310" y="1923798"/>
            <a:ext cx="3073707" cy="1990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6530" y="4216290"/>
            <a:ext cx="2932203" cy="19548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4842" y="4216290"/>
            <a:ext cx="3101707" cy="206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8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Where </a:t>
            </a:r>
            <a:r>
              <a:rPr lang="en-GB" dirty="0" smtClean="0"/>
              <a:t>does lettuce </a:t>
            </a:r>
            <a:r>
              <a:rPr lang="en-GB" dirty="0"/>
              <a:t>come from?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/>
              <a:t>Lettuce grows in the UK.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Lettuce is a plant.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They grow </a:t>
            </a:r>
            <a:r>
              <a:rPr lang="en-GB" sz="2800" dirty="0" smtClean="0"/>
              <a:t>above the ground.</a:t>
            </a:r>
            <a:endParaRPr lang="en-GB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Lettuce is the leaves of the plant. 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0352" y="2571092"/>
            <a:ext cx="4651136" cy="348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Where do </a:t>
            </a:r>
            <a:r>
              <a:rPr lang="en-GB" dirty="0" smtClean="0"/>
              <a:t>lettuces </a:t>
            </a:r>
            <a:r>
              <a:rPr lang="en-GB" dirty="0"/>
              <a:t>come from?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612092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Lettuce is picked when ready from a garden or field.</a:t>
            </a: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Have </a:t>
            </a:r>
            <a:r>
              <a:rPr lang="en-GB" sz="2800" dirty="0"/>
              <a:t>you seen </a:t>
            </a:r>
            <a:r>
              <a:rPr lang="en-GB" sz="2800" dirty="0" smtClean="0"/>
              <a:t>lettuce </a:t>
            </a:r>
            <a:r>
              <a:rPr lang="en-GB" sz="2800" dirty="0"/>
              <a:t>growing before?</a:t>
            </a:r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0850" y="2456792"/>
            <a:ext cx="4939047" cy="329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3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Lettuce varieties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3609201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There are </a:t>
            </a:r>
            <a:r>
              <a:rPr lang="en-GB" sz="2800" dirty="0" smtClean="0"/>
              <a:t>lots of different </a:t>
            </a:r>
            <a:r>
              <a:rPr lang="en-GB" sz="2800" dirty="0"/>
              <a:t>types </a:t>
            </a:r>
            <a:r>
              <a:rPr lang="en-GB" sz="2800" dirty="0" smtClean="0"/>
              <a:t>lettuce.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They have different names, such as:</a:t>
            </a:r>
          </a:p>
          <a:p>
            <a:r>
              <a:rPr lang="en-US" sz="2800" dirty="0" err="1"/>
              <a:t>b</a:t>
            </a:r>
            <a:r>
              <a:rPr lang="en-US" sz="2800" dirty="0" err="1" smtClean="0"/>
              <a:t>utterhead</a:t>
            </a:r>
            <a:r>
              <a:rPr lang="en-US" sz="2800" dirty="0" smtClean="0"/>
              <a:t>;</a:t>
            </a:r>
          </a:p>
          <a:p>
            <a:r>
              <a:rPr lang="en-US" sz="2800" dirty="0" smtClean="0"/>
              <a:t>cos;</a:t>
            </a:r>
            <a:endParaRPr lang="en-GB" sz="2800" dirty="0" smtClean="0"/>
          </a:p>
          <a:p>
            <a:r>
              <a:rPr lang="en-US" sz="2800" dirty="0" smtClean="0"/>
              <a:t>rocket.</a:t>
            </a: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7239" y="1769775"/>
            <a:ext cx="3078344" cy="20483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6392" y="3958024"/>
            <a:ext cx="3044870" cy="25101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77" y="3950792"/>
            <a:ext cx="3508322" cy="251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Dishes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3501876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Lettuce is eaten raw – just wash first.</a:t>
            </a:r>
            <a:endParaRPr lang="en-GB" sz="2800" dirty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Lettuce </a:t>
            </a:r>
            <a:r>
              <a:rPr lang="en-GB" sz="2800" dirty="0"/>
              <a:t>can be used in lots of </a:t>
            </a:r>
            <a:r>
              <a:rPr lang="en-GB" sz="2800" dirty="0" smtClean="0"/>
              <a:t>dishes.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7483" y="2007454"/>
            <a:ext cx="3130941" cy="2087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0261" y="4160514"/>
            <a:ext cx="3355711" cy="2372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6415" y="2007454"/>
            <a:ext cx="3101707" cy="20678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6414" y="4241493"/>
            <a:ext cx="3101707" cy="206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Similar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151871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Spinach, cabbage, watercress and </a:t>
            </a:r>
            <a:r>
              <a:rPr lang="en-GB" sz="2800" dirty="0" err="1" smtClean="0"/>
              <a:t>pak</a:t>
            </a:r>
            <a:r>
              <a:rPr lang="en-GB" sz="2800" dirty="0" smtClean="0"/>
              <a:t> </a:t>
            </a:r>
            <a:r>
              <a:rPr lang="en-GB" sz="2800" dirty="0" err="1" smtClean="0"/>
              <a:t>choi</a:t>
            </a:r>
            <a:r>
              <a:rPr lang="en-GB" sz="2800" dirty="0" smtClean="0"/>
              <a:t> are similar to lettuce.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They are all leaves of a plant.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4591" y="3559394"/>
            <a:ext cx="3058194" cy="26116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537" y="3874075"/>
            <a:ext cx="2475234" cy="22970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0681" y="1530163"/>
            <a:ext cx="3048000" cy="234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1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9657" y="2178778"/>
            <a:ext cx="2970116" cy="24484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3760613" y="3078991"/>
            <a:ext cx="936104" cy="64807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13846" y="4884389"/>
            <a:ext cx="3169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Lettuce is grown for our food.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32606" y="4917990"/>
            <a:ext cx="2557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Lettuce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01870" y="4917990"/>
            <a:ext cx="27853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Lots of dishes use lettuce.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689773" y="3078990"/>
            <a:ext cx="936104" cy="64807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926" y="2543700"/>
            <a:ext cx="2525157" cy="18938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5972" y="2301578"/>
            <a:ext cx="3289531" cy="232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2" ma:contentTypeDescription="Create a new document." ma:contentTypeScope="" ma:versionID="b134f5e88b3ea123a910815f09e865d3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58644792baf05f14ca744c1dc1f1ca86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642BF82-A91B-4423-9CAB-42D316D685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02AC9E-C3EA-4889-BCC6-A8D2AA6421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9312AED-4730-45B8-A3F5-B455CB501021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ad97cfe-a968-427f-b02b-893e6ba0355a"/>
    <ds:schemaRef ds:uri="http://purl.org/dc/terms/"/>
    <ds:schemaRef ds:uri="c53071f4-7f44-43fd-895c-8e7b6a3746b0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175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Office Theme</vt:lpstr>
      <vt:lpstr>Custom Design</vt:lpstr>
      <vt:lpstr>1_Custom Design</vt:lpstr>
      <vt:lpstr>3_Custom Design</vt:lpstr>
      <vt:lpstr>Lettuce</vt:lpstr>
      <vt:lpstr>What is this?</vt:lpstr>
      <vt:lpstr>What’s in these?</vt:lpstr>
      <vt:lpstr>Where does lettuce come from? </vt:lpstr>
      <vt:lpstr>Where do lettuces come from? </vt:lpstr>
      <vt:lpstr>Lettuce varieties</vt:lpstr>
      <vt:lpstr>Dishes</vt:lpstr>
      <vt:lpstr>Similar</vt:lpstr>
      <vt:lpstr>Summary</vt:lpstr>
      <vt:lpstr>Do you like lettuce?</vt:lpstr>
      <vt:lpstr>Lettuce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Elsa Healey</cp:lastModifiedBy>
  <cp:revision>45</cp:revision>
  <dcterms:created xsi:type="dcterms:W3CDTF">2018-10-10T09:22:08Z</dcterms:created>
  <dcterms:modified xsi:type="dcterms:W3CDTF">2021-01-19T14:11:04Z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