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19"/>
  </p:notesMasterIdLst>
  <p:sldIdLst>
    <p:sldId id="256" r:id="rId8"/>
    <p:sldId id="259" r:id="rId9"/>
    <p:sldId id="262" r:id="rId10"/>
    <p:sldId id="263" r:id="rId11"/>
    <p:sldId id="267" r:id="rId12"/>
    <p:sldId id="264" r:id="rId13"/>
    <p:sldId id="268" r:id="rId14"/>
    <p:sldId id="269" r:id="rId15"/>
    <p:sldId id="266" r:id="rId16"/>
    <p:sldId id="26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/>
    <p:restoredTop sz="89930" autoAdjust="0"/>
  </p:normalViewPr>
  <p:slideViewPr>
    <p:cSldViewPr snapToGrid="0" snapToObjects="1">
      <p:cViewPr varScale="1">
        <p:scale>
          <a:sx n="66" d="100"/>
          <a:sy n="66" d="100"/>
        </p:scale>
        <p:origin x="9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F5E7B-B51F-4B1C-AF93-145530665ED6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891B-E813-4E3E-ABE6-91A361504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4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age, mushrooms have</a:t>
            </a:r>
            <a:r>
              <a:rPr lang="en-US" baseline="0" dirty="0" smtClean="0"/>
              <a:t> been labelled as a vegetables – they are type of fungi, which are not plants.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4891B-E813-4E3E-ABE6-91A361504B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Mushrooms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mushrooms?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979" y="2283798"/>
            <a:ext cx="3464589" cy="43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Mushrooms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these?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These are mushrooms.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GB" sz="2800" dirty="0" smtClean="0"/>
              <a:t>Mushrooms</a:t>
            </a:r>
            <a:r>
              <a:rPr lang="en-US" sz="2800" dirty="0" smtClean="0"/>
              <a:t> are a plant*.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70"/>
          <a:stretch/>
        </p:blipFill>
        <p:spPr>
          <a:xfrm>
            <a:off x="6692161" y="1563798"/>
            <a:ext cx="4617243" cy="41862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331000"/>
            <a:ext cx="5140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*At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age, mushrooms have been labelled as a vegetables – they are type of fungi, which are not plants.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170" y="1086193"/>
            <a:ext cx="4025737" cy="3035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all use mushrooms.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5" t="11282" r="8644" b="8205"/>
          <a:stretch/>
        </p:blipFill>
        <p:spPr>
          <a:xfrm>
            <a:off x="527222" y="3917093"/>
            <a:ext cx="3113903" cy="1940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441" y="4121778"/>
            <a:ext cx="3186165" cy="2125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94" y="3669959"/>
            <a:ext cx="3243648" cy="21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/>
              <a:t>mushrooms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Mushrooms grow in the UK.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Mushrooms grow on soil/compost.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They grow above the ground. </a:t>
            </a:r>
            <a:endParaRPr lang="en-US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US" sz="2800" i="1" dirty="0" smtClean="0"/>
              <a:t>In the wild, they may grown around trees.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529" y="2483709"/>
            <a:ext cx="4538335" cy="25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sz="3600" dirty="0"/>
              <a:t>mushrooms</a:t>
            </a:r>
            <a:r>
              <a:rPr lang="en-GB" dirty="0" smtClean="0"/>
              <a:t>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7644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Mushrooms are picked when ready.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mushrooms </a:t>
            </a:r>
            <a:r>
              <a:rPr lang="en-GB" sz="2800" dirty="0" smtClean="0"/>
              <a:t>grow before</a:t>
            </a:r>
            <a:r>
              <a:rPr lang="en-GB" sz="2800" dirty="0"/>
              <a:t>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89" y="2471350"/>
            <a:ext cx="5207997" cy="34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Mushroom </a:t>
            </a:r>
            <a:r>
              <a:rPr lang="en-GB" dirty="0" smtClean="0"/>
              <a:t>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54823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lots of different </a:t>
            </a:r>
            <a:r>
              <a:rPr lang="en-GB" sz="2800" dirty="0"/>
              <a:t>types mushrooms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utton;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hestnut;</a:t>
            </a:r>
          </a:p>
          <a:p>
            <a:r>
              <a:rPr lang="en-US" sz="2800" dirty="0" smtClean="0"/>
              <a:t>oyster.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617" y="2272587"/>
            <a:ext cx="6114477" cy="40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Mushrooms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Mushrooms </a:t>
            </a:r>
            <a:r>
              <a:rPr lang="en-GB" sz="2800" dirty="0"/>
              <a:t>can </a:t>
            </a:r>
            <a:r>
              <a:rPr lang="en-GB" sz="2800" dirty="0" smtClean="0"/>
              <a:t>be purchased as: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anned;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rozen;</a:t>
            </a:r>
          </a:p>
          <a:p>
            <a:r>
              <a:rPr lang="en-US" sz="2800" dirty="0" smtClean="0"/>
              <a:t>dried.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414" y="3839518"/>
            <a:ext cx="3730711" cy="2487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470"/>
          <a:stretch/>
        </p:blipFill>
        <p:spPr>
          <a:xfrm>
            <a:off x="6976881" y="841817"/>
            <a:ext cx="3180888" cy="2883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814" y="3308177"/>
            <a:ext cx="3042160" cy="30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27693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Mushrooms </a:t>
            </a:r>
            <a:r>
              <a:rPr lang="en-GB" sz="2800" dirty="0"/>
              <a:t>can </a:t>
            </a:r>
            <a:r>
              <a:rPr lang="en-GB" sz="2800" dirty="0" smtClean="0"/>
              <a:t>be eaten raw – just wipe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Mushrooms </a:t>
            </a:r>
            <a:r>
              <a:rPr lang="en-GB" sz="2800" dirty="0"/>
              <a:t>can be used in lots of </a:t>
            </a:r>
            <a:r>
              <a:rPr lang="en-GB" sz="2800" dirty="0" smtClean="0"/>
              <a:t>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207" y="3182832"/>
            <a:ext cx="4914901" cy="2988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868" y="1923798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59720" y="2942560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5565" y="4703690"/>
            <a:ext cx="3439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Mushrooms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9657" y="4711650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Mushrooms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6157" y="4711650"/>
            <a:ext cx="2911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mushrooms.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56481" y="2948538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75" b="5933"/>
          <a:stretch/>
        </p:blipFill>
        <p:spPr>
          <a:xfrm>
            <a:off x="5085881" y="2612790"/>
            <a:ext cx="2104376" cy="14560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157" y="1896628"/>
            <a:ext cx="3136052" cy="23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6866A3-D144-42EA-B411-7EE7628A7E89}">
  <ds:schemaRefs>
    <ds:schemaRef ds:uri="http://purl.org/dc/terms/"/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893D13-2082-4EE3-8E32-2223BDA2C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EA5045B-B1C7-4522-B6D1-7CBEC5305B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213</Words>
  <Application>Microsoft Office PowerPoint</Application>
  <PresentationFormat>Widescreen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Mushrooms</vt:lpstr>
      <vt:lpstr>What are these?</vt:lpstr>
      <vt:lpstr>What are these?</vt:lpstr>
      <vt:lpstr>Where do mushrooms come from? </vt:lpstr>
      <vt:lpstr>Where do mushrooms come from? </vt:lpstr>
      <vt:lpstr>Mushroom varieties</vt:lpstr>
      <vt:lpstr>Mushrooms</vt:lpstr>
      <vt:lpstr>Dishes</vt:lpstr>
      <vt:lpstr>Summary</vt:lpstr>
      <vt:lpstr>Do you like mushrooms?</vt:lpstr>
      <vt:lpstr>Mushrooms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44</cp:revision>
  <dcterms:created xsi:type="dcterms:W3CDTF">2018-10-10T09:22:08Z</dcterms:created>
  <dcterms:modified xsi:type="dcterms:W3CDTF">2021-01-19T14:10:38Z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