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0" r:id="rId5"/>
    <p:sldMasterId id="2147483652" r:id="rId6"/>
    <p:sldMasterId id="2147483656" r:id="rId7"/>
  </p:sldMasterIdLst>
  <p:sldIdLst>
    <p:sldId id="256" r:id="rId8"/>
    <p:sldId id="259" r:id="rId9"/>
    <p:sldId id="262" r:id="rId10"/>
    <p:sldId id="263" r:id="rId11"/>
    <p:sldId id="267" r:id="rId12"/>
    <p:sldId id="264" r:id="rId13"/>
    <p:sldId id="268" r:id="rId14"/>
    <p:sldId id="270" r:id="rId15"/>
    <p:sldId id="269" r:id="rId16"/>
    <p:sldId id="266" r:id="rId17"/>
    <p:sldId id="265" r:id="rId18"/>
    <p:sldId id="26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BFD4"/>
    <a:srgbClr val="584288"/>
    <a:srgbClr val="F9D4B6"/>
    <a:srgbClr val="EDAD80"/>
    <a:srgbClr val="E46B2F"/>
    <a:srgbClr val="ED6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75"/>
    <p:restoredTop sz="94655"/>
  </p:normalViewPr>
  <p:slideViewPr>
    <p:cSldViewPr snapToGrid="0" snapToObjects="1">
      <p:cViewPr varScale="1">
        <p:scale>
          <a:sx n="73" d="100"/>
          <a:sy n="73" d="100"/>
        </p:scale>
        <p:origin x="66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07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58428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 lIns="0" tIns="0" rIns="0" bIns="0" numCol="1"/>
          <a:lstStyle>
            <a:lvl1pPr marL="285750" indent="-285750" algn="l">
              <a:buFont typeface="Arial" charset="0"/>
              <a:buChar char="•"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76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58428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34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C7B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69276" y="2571092"/>
            <a:ext cx="4680000" cy="360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285750" indent="-285750">
              <a:buSzPct val="90000"/>
              <a:buFont typeface="Arial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Body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58428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07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odafactoflife.org.uk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oodafactoflife.org.uk/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foodafactoflife.org.uk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88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3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39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1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Onions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16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3736044" y="2949102"/>
            <a:ext cx="936104" cy="648072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443653" y="4781601"/>
            <a:ext cx="31697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Onions are grown for our food.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72148" y="4865454"/>
            <a:ext cx="25576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Onion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69427" y="4773368"/>
            <a:ext cx="29745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Lots of dishes use onions.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7593290" y="2949102"/>
            <a:ext cx="936104" cy="648072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547" y="2416856"/>
            <a:ext cx="2656900" cy="19926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1620" y="2283798"/>
            <a:ext cx="2261378" cy="24160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1" t="15048"/>
          <a:stretch/>
        </p:blipFill>
        <p:spPr>
          <a:xfrm>
            <a:off x="8769427" y="2283798"/>
            <a:ext cx="3360146" cy="231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0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Do you like onions?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1948" y="2436279"/>
            <a:ext cx="5624934" cy="374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0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mtClean="0"/>
              <a:t>Onions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600" dirty="0"/>
              <a:t>For further information, go to:</a:t>
            </a:r>
          </a:p>
          <a:p>
            <a:pPr marL="0" indent="0" algn="ctr">
              <a:buNone/>
            </a:pPr>
            <a:r>
              <a:rPr lang="en-US" sz="3600" dirty="0"/>
              <a:t>www.foodafactoflife.org.uk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690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is this?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4091493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 smtClean="0"/>
              <a:t>This is an onion.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Onions are a vegetable.</a:t>
            </a:r>
            <a:endParaRPr lang="en-GB" sz="2800" dirty="0"/>
          </a:p>
          <a:p>
            <a:pPr marL="0" indent="0">
              <a:buNone/>
            </a:pPr>
            <a:endParaRPr lang="en-GB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079" y="2095248"/>
            <a:ext cx="3618357" cy="386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713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What are these?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800" dirty="0"/>
              <a:t>What are </a:t>
            </a:r>
            <a:r>
              <a:rPr lang="en-GB" sz="2800" dirty="0" smtClean="0"/>
              <a:t>they made with?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dirty="0"/>
              <a:t>They </a:t>
            </a:r>
            <a:r>
              <a:rPr lang="en-GB" sz="2800" dirty="0" smtClean="0"/>
              <a:t>all use onions.</a:t>
            </a:r>
            <a:endParaRPr lang="en-GB" sz="2800" dirty="0"/>
          </a:p>
          <a:p>
            <a:pPr marL="0" indent="0">
              <a:buNone/>
            </a:pPr>
            <a:endParaRPr lang="en-GB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4775" y="4019384"/>
            <a:ext cx="2317247" cy="21733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4037" y="1750477"/>
            <a:ext cx="3277194" cy="23567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2660" y="4217575"/>
            <a:ext cx="2946692" cy="19643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1" t="15048"/>
          <a:stretch/>
        </p:blipFill>
        <p:spPr>
          <a:xfrm>
            <a:off x="5486401" y="1564035"/>
            <a:ext cx="3360146" cy="23137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3291" y="4259723"/>
            <a:ext cx="2937545" cy="1958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482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Where </a:t>
            </a:r>
            <a:r>
              <a:rPr lang="en-GB" dirty="0" smtClean="0"/>
              <a:t>do onions come </a:t>
            </a:r>
            <a:r>
              <a:rPr lang="en-GB" dirty="0"/>
              <a:t>from?</a:t>
            </a:r>
            <a:br>
              <a:rPr lang="en-GB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Onions grow in the UK.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Onions are a plant.</a:t>
            </a:r>
            <a:endParaRPr lang="en-GB" sz="2800" dirty="0" smtClean="0"/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dirty="0" smtClean="0"/>
              <a:t>Onions grow under the ground.</a:t>
            </a:r>
            <a:endParaRPr lang="en-GB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Onions are the bulb of the plant. </a:t>
            </a:r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6236" y="2571092"/>
            <a:ext cx="5282325" cy="350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48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Where </a:t>
            </a:r>
            <a:r>
              <a:rPr lang="en-GB" dirty="0" smtClean="0"/>
              <a:t>do onions </a:t>
            </a:r>
            <a:r>
              <a:rPr lang="en-GB" dirty="0"/>
              <a:t>come from?</a:t>
            </a:r>
            <a:br>
              <a:rPr lang="en-GB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4612092" cy="36000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Onions are pulled up from the ground when ready.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dirty="0" smtClean="0"/>
              <a:t>Have </a:t>
            </a:r>
            <a:r>
              <a:rPr lang="en-GB" sz="2800" dirty="0"/>
              <a:t>you seen </a:t>
            </a:r>
            <a:r>
              <a:rPr lang="en-GB" sz="2800" dirty="0" smtClean="0"/>
              <a:t>onions </a:t>
            </a:r>
            <a:r>
              <a:rPr lang="en-GB" sz="2800" dirty="0"/>
              <a:t>growing before?</a:t>
            </a:r>
          </a:p>
          <a:p>
            <a:pPr marL="0" indent="0">
              <a:buNone/>
            </a:pPr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2325" y="2571092"/>
            <a:ext cx="4643437" cy="3482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43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144" y="3865784"/>
            <a:ext cx="3881141" cy="25926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Onion varieties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4815888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/>
              <a:t>There are </a:t>
            </a:r>
            <a:r>
              <a:rPr lang="en-GB" sz="2800" dirty="0" smtClean="0"/>
              <a:t>21different types of onion.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dirty="0" smtClean="0"/>
              <a:t>They have different names, such as:</a:t>
            </a:r>
          </a:p>
          <a:p>
            <a:r>
              <a:rPr lang="en-US" sz="2800" dirty="0" smtClean="0"/>
              <a:t>Cipollini;</a:t>
            </a:r>
            <a:endParaRPr lang="en-GB" sz="2800" dirty="0" smtClean="0"/>
          </a:p>
          <a:p>
            <a:r>
              <a:rPr lang="en-US" sz="2800" dirty="0" smtClean="0"/>
              <a:t>Spring onion;</a:t>
            </a:r>
          </a:p>
          <a:p>
            <a:r>
              <a:rPr lang="en-US" sz="2800" dirty="0" smtClean="0"/>
              <a:t>Cocktail.</a:t>
            </a:r>
            <a:endParaRPr lang="en-GB" sz="2800" dirty="0" smtClean="0"/>
          </a:p>
          <a:p>
            <a:pPr marL="0" indent="0">
              <a:buNone/>
            </a:pPr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633095" y="3180898"/>
            <a:ext cx="4649118" cy="21349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1397" y="1714478"/>
            <a:ext cx="2456159" cy="2624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48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Onions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5088649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 smtClean="0"/>
              <a:t>Onions can be purchased as:</a:t>
            </a:r>
          </a:p>
          <a:p>
            <a:r>
              <a:rPr lang="en-US" sz="2800" dirty="0"/>
              <a:t>f</a:t>
            </a:r>
            <a:r>
              <a:rPr lang="en-US" sz="2800" dirty="0" smtClean="0"/>
              <a:t>resh;</a:t>
            </a:r>
          </a:p>
          <a:p>
            <a:r>
              <a:rPr lang="en-US" sz="2800" dirty="0"/>
              <a:t>f</a:t>
            </a:r>
            <a:r>
              <a:rPr lang="en-US" sz="2800" dirty="0" smtClean="0"/>
              <a:t>rozen;</a:t>
            </a:r>
          </a:p>
          <a:p>
            <a:r>
              <a:rPr lang="en-US" sz="2800" dirty="0"/>
              <a:t>d</a:t>
            </a:r>
            <a:r>
              <a:rPr lang="en-US" sz="2800" dirty="0" smtClean="0"/>
              <a:t>ried.</a:t>
            </a:r>
            <a:endParaRPr lang="en-GB" sz="2800" dirty="0"/>
          </a:p>
          <a:p>
            <a:pPr marL="0" indent="0">
              <a:buNone/>
            </a:pPr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316" t="18152" r="8628" b="17590"/>
          <a:stretch/>
        </p:blipFill>
        <p:spPr>
          <a:xfrm>
            <a:off x="8778671" y="4329629"/>
            <a:ext cx="3061433" cy="18414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7925" y="1654758"/>
            <a:ext cx="2766090" cy="295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6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Dishes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4045819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 smtClean="0"/>
              <a:t>Onions can be eaten raw – just peel first.</a:t>
            </a:r>
            <a:endParaRPr lang="en-GB" sz="2800" dirty="0"/>
          </a:p>
          <a:p>
            <a:pPr marL="0" indent="0">
              <a:buNone/>
            </a:pPr>
            <a:endParaRPr lang="en-GB" sz="2800" dirty="0" smtClean="0"/>
          </a:p>
          <a:p>
            <a:pPr marL="0" indent="0">
              <a:buNone/>
            </a:pPr>
            <a:r>
              <a:rPr lang="en-GB" sz="2800" dirty="0" smtClean="0"/>
              <a:t>Onions </a:t>
            </a:r>
            <a:r>
              <a:rPr lang="en-GB" sz="2800" dirty="0"/>
              <a:t>can be used in </a:t>
            </a:r>
            <a:r>
              <a:rPr lang="en-GB" sz="2800" dirty="0" smtClean="0"/>
              <a:t>many dishes.</a:t>
            </a:r>
            <a:endParaRPr lang="en-GB" sz="2800" dirty="0"/>
          </a:p>
          <a:p>
            <a:pPr marL="0" indent="0">
              <a:buNone/>
            </a:pPr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0424" y="1813628"/>
            <a:ext cx="3518922" cy="22804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9683" y="1742019"/>
            <a:ext cx="2507857" cy="23521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1" t="15048"/>
          <a:stretch/>
        </p:blipFill>
        <p:spPr>
          <a:xfrm>
            <a:off x="5409281" y="4371092"/>
            <a:ext cx="3360146" cy="23137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9995" y="4259723"/>
            <a:ext cx="2937545" cy="1958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8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Similar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4045819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 smtClean="0"/>
              <a:t>Garlic and fennel are similar to onions.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They are all bulbs.</a:t>
            </a:r>
            <a:endParaRPr lang="en-GB" sz="2800" dirty="0"/>
          </a:p>
          <a:p>
            <a:pPr marL="0" indent="0">
              <a:buNone/>
            </a:pPr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3717"/>
          <a:stretch/>
        </p:blipFill>
        <p:spPr>
          <a:xfrm>
            <a:off x="7323215" y="2283799"/>
            <a:ext cx="4868786" cy="40751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1390" y="1795749"/>
            <a:ext cx="4275807" cy="285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1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5B78CA333243439763E4169A5FEB7F" ma:contentTypeVersion="12" ma:contentTypeDescription="Create a new document." ma:contentTypeScope="" ma:versionID="b134f5e88b3ea123a910815f09e865d3">
  <xsd:schema xmlns:xsd="http://www.w3.org/2001/XMLSchema" xmlns:xs="http://www.w3.org/2001/XMLSchema" xmlns:p="http://schemas.microsoft.com/office/2006/metadata/properties" xmlns:ns2="c53071f4-7f44-43fd-895c-8e7b6a3746b0" xmlns:ns3="ead97cfe-a968-427f-b02b-893e6ba0355a" targetNamespace="http://schemas.microsoft.com/office/2006/metadata/properties" ma:root="true" ma:fieldsID="58644792baf05f14ca744c1dc1f1ca86" ns2:_="" ns3:_="">
    <xsd:import namespace="c53071f4-7f44-43fd-895c-8e7b6a3746b0"/>
    <xsd:import namespace="ead97cfe-a968-427f-b02b-893e6ba035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3071f4-7f44-43fd-895c-8e7b6a3746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d97cfe-a968-427f-b02b-893e6ba0355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189BD5E-2382-4FD2-8F77-8BFAA737EF7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164D6F1-D740-429A-B3D1-0639465E9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3071f4-7f44-43fd-895c-8e7b6a3746b0"/>
    <ds:schemaRef ds:uri="ead97cfe-a968-427f-b02b-893e6ba035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3E5D7CF-0CDD-4040-9CC9-7E8206DFAA29}">
  <ds:schemaRefs>
    <ds:schemaRef ds:uri="http://purl.org/dc/elements/1.1/"/>
    <ds:schemaRef ds:uri="http://schemas.microsoft.com/office/2006/metadata/properties"/>
    <ds:schemaRef ds:uri="ead97cfe-a968-427f-b02b-893e6ba0355a"/>
    <ds:schemaRef ds:uri="http://purl.org/dc/terms/"/>
    <ds:schemaRef ds:uri="c53071f4-7f44-43fd-895c-8e7b6a3746b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185</Words>
  <Application>Microsoft Office PowerPoint</Application>
  <PresentationFormat>Widescreen</PresentationFormat>
  <Paragraphs>49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Office Theme</vt:lpstr>
      <vt:lpstr>Custom Design</vt:lpstr>
      <vt:lpstr>1_Custom Design</vt:lpstr>
      <vt:lpstr>3_Custom Design</vt:lpstr>
      <vt:lpstr>Onions</vt:lpstr>
      <vt:lpstr>What is this?</vt:lpstr>
      <vt:lpstr>What are these?</vt:lpstr>
      <vt:lpstr>Where do onions come from? </vt:lpstr>
      <vt:lpstr>Where do onions come from? </vt:lpstr>
      <vt:lpstr>Onion varieties</vt:lpstr>
      <vt:lpstr>Onions</vt:lpstr>
      <vt:lpstr>Dishes</vt:lpstr>
      <vt:lpstr>Similar</vt:lpstr>
      <vt:lpstr>Summary</vt:lpstr>
      <vt:lpstr>Do you like onions?</vt:lpstr>
      <vt:lpstr>Onions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Carter</dc:creator>
  <cp:lastModifiedBy>Elsa Healey</cp:lastModifiedBy>
  <cp:revision>47</cp:revision>
  <dcterms:created xsi:type="dcterms:W3CDTF">2018-10-10T09:22:08Z</dcterms:created>
  <dcterms:modified xsi:type="dcterms:W3CDTF">2021-01-19T14:10:14Z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0x010100BD5B78CA333243439763E4169A5FEB7F</vt:lpwstr>
  </property>
</Properties>
</file>