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7" r:id="rId12"/>
    <p:sldId id="268" r:id="rId13"/>
    <p:sldId id="270" r:id="rId14"/>
    <p:sldId id="269" r:id="rId15"/>
    <p:sldId id="266" r:id="rId16"/>
    <p:sldId id="265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73" d="100"/>
          <a:sy n="73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like oranges?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989" y="2209760"/>
            <a:ext cx="3283464" cy="425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Oranges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09149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These are oranges.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GB" sz="2800" dirty="0" smtClean="0"/>
              <a:t>Oranges</a:t>
            </a:r>
            <a:r>
              <a:rPr lang="en-US" sz="2800" dirty="0" smtClean="0"/>
              <a:t> are a fruit.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40" t="24307" r="11413" b="7555"/>
          <a:stretch/>
        </p:blipFill>
        <p:spPr>
          <a:xfrm>
            <a:off x="6012922" y="2071688"/>
            <a:ext cx="5874277" cy="37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are these?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What are </a:t>
            </a:r>
            <a:r>
              <a:rPr lang="en-GB" sz="2800" dirty="0" smtClean="0"/>
              <a:t>they made with?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</a:t>
            </a:r>
            <a:r>
              <a:rPr lang="en-GB" sz="2800" dirty="0" smtClean="0"/>
              <a:t>all use oranges.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536" y="1135167"/>
            <a:ext cx="2369663" cy="3550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789" y="4522682"/>
            <a:ext cx="2640068" cy="1724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789" y="1563798"/>
            <a:ext cx="2671590" cy="26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sz="3600" dirty="0" smtClean="0"/>
              <a:t>oranges</a:t>
            </a:r>
            <a:r>
              <a:rPr lang="en-GB" dirty="0" smtClean="0"/>
              <a:t>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Oranges grow in warm climates.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Oranges are from a plant.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grow </a:t>
            </a:r>
            <a:r>
              <a:rPr lang="en-GB" sz="2800" dirty="0" smtClean="0"/>
              <a:t>above the ground.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known as ‘citrus’ fruit.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671" y="2082188"/>
            <a:ext cx="3944039" cy="39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sz="3600" dirty="0" smtClean="0"/>
              <a:t>oranges</a:t>
            </a:r>
            <a:r>
              <a:rPr lang="en-GB" dirty="0" smtClean="0"/>
              <a:t>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1209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Oranges are picked when they are ready (ripe).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Have </a:t>
            </a:r>
            <a:r>
              <a:rPr lang="en-GB" sz="2800" dirty="0"/>
              <a:t>you seen </a:t>
            </a:r>
            <a:r>
              <a:rPr lang="en-GB" sz="2800" dirty="0" smtClean="0"/>
              <a:t>oranges </a:t>
            </a:r>
            <a:r>
              <a:rPr lang="en-GB" sz="2800" dirty="0"/>
              <a:t>growing before?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There are over 600 varieties of orange around the world.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900" y="2571092"/>
            <a:ext cx="5400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Oranges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7693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Oranges </a:t>
            </a:r>
            <a:r>
              <a:rPr lang="en-GB" sz="2800" dirty="0"/>
              <a:t>can </a:t>
            </a:r>
            <a:r>
              <a:rPr lang="en-GB" sz="2800" dirty="0" smtClean="0"/>
              <a:t>be purchased as: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resh;</a:t>
            </a:r>
          </a:p>
          <a:p>
            <a:r>
              <a:rPr lang="en-US" sz="2800" dirty="0"/>
              <a:t>j</a:t>
            </a:r>
            <a:r>
              <a:rPr lang="en-US" sz="2800" dirty="0" smtClean="0"/>
              <a:t>uiced;</a:t>
            </a:r>
          </a:p>
          <a:p>
            <a:r>
              <a:rPr lang="en-US" sz="2800" dirty="0" smtClean="0"/>
              <a:t>canned.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40" t="24307" r="11413" b="7555"/>
          <a:stretch/>
        </p:blipFill>
        <p:spPr>
          <a:xfrm>
            <a:off x="5076488" y="1492556"/>
            <a:ext cx="3990394" cy="2513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6882" y="2297351"/>
            <a:ext cx="2585539" cy="3873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696" y="4234221"/>
            <a:ext cx="3247011" cy="21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7693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Oranges </a:t>
            </a:r>
            <a:r>
              <a:rPr lang="en-GB" sz="2800" dirty="0"/>
              <a:t>can </a:t>
            </a:r>
            <a:r>
              <a:rPr lang="en-GB" sz="2800" dirty="0" smtClean="0"/>
              <a:t>be eaten raw – just peel first. They can be juiced!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Oranges </a:t>
            </a:r>
            <a:r>
              <a:rPr lang="en-GB" sz="2800" dirty="0"/>
              <a:t>can be used in lots of </a:t>
            </a:r>
            <a:r>
              <a:rPr lang="en-GB" sz="2800" dirty="0" smtClean="0"/>
              <a:t>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154" y="2431928"/>
            <a:ext cx="3205688" cy="1803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789" y="4522682"/>
            <a:ext cx="2640068" cy="1724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789" y="1563798"/>
            <a:ext cx="2671590" cy="26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7693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Lemons, limes, grapefruit and kumquats are similar to oranges.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all known as ‘citrus’ fruits.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983" y="3766659"/>
            <a:ext cx="2847860" cy="2847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242" y="3944039"/>
            <a:ext cx="3530882" cy="2353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322" y="1563798"/>
            <a:ext cx="3156599" cy="2540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763" y="1707614"/>
            <a:ext cx="2888217" cy="19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696502" y="3198011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13846" y="4630849"/>
            <a:ext cx="31697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Oranges are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606" y="4664450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Oranges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5359" y="4724090"/>
            <a:ext cx="2952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oranges.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555219" y="3180394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40" t="24307" r="11413" b="7555"/>
          <a:stretch/>
        </p:blipFill>
        <p:spPr>
          <a:xfrm>
            <a:off x="4867295" y="2704312"/>
            <a:ext cx="2540286" cy="1600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23" y="2559733"/>
            <a:ext cx="2834090" cy="18893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6882" y="1900482"/>
            <a:ext cx="1822391" cy="27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0C7DD3-5855-4144-AC07-C8DA82182C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EB505D-FA77-4906-8FC1-7DC4D8ED64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A844DC-92BE-40B2-AB52-645EFFA2F628}">
  <ds:schemaRefs>
    <ds:schemaRef ds:uri="c53071f4-7f44-43fd-895c-8e7b6a3746b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188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1_Custom Design</vt:lpstr>
      <vt:lpstr>3_Custom Design</vt:lpstr>
      <vt:lpstr>Oranges</vt:lpstr>
      <vt:lpstr>What are these?</vt:lpstr>
      <vt:lpstr>What are these?</vt:lpstr>
      <vt:lpstr>Where do oranges come from? </vt:lpstr>
      <vt:lpstr>Where do oranges come from? </vt:lpstr>
      <vt:lpstr>Oranges</vt:lpstr>
      <vt:lpstr>Dishes</vt:lpstr>
      <vt:lpstr>Similar</vt:lpstr>
      <vt:lpstr>Summary</vt:lpstr>
      <vt:lpstr>Do you like oranges?</vt:lpstr>
      <vt:lpstr>Oranges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44</cp:revision>
  <dcterms:created xsi:type="dcterms:W3CDTF">2018-10-10T09:22:08Z</dcterms:created>
  <dcterms:modified xsi:type="dcterms:W3CDTF">2021-01-19T14:09:37Z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