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plums?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832" y="2158624"/>
            <a:ext cx="6251791" cy="41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Plums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plums.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Plums are a fruit.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75" y="1953959"/>
            <a:ext cx="5272088" cy="40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</a:t>
            </a:r>
            <a:r>
              <a:rPr lang="en-GB" sz="2800" dirty="0"/>
              <a:t>are all </a:t>
            </a:r>
            <a:r>
              <a:rPr lang="en-GB" sz="2800" dirty="0" smtClean="0"/>
              <a:t>use plums.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6" y="3383005"/>
            <a:ext cx="2964260" cy="197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823" y="2412693"/>
            <a:ext cx="4850177" cy="3233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43" y="3383005"/>
            <a:ext cx="2964260" cy="197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plums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Plums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Plums are a plant and grow on a tree.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Plums are the fruit from the tree.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Plums have a hard ‘stone’ in the middle. 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418" y="2115239"/>
            <a:ext cx="4602297" cy="3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plums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Plums are pulled off the tree when ready (ripe).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plums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867" y="2406878"/>
            <a:ext cx="5475383" cy="36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Plum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</a:t>
            </a:r>
            <a:r>
              <a:rPr lang="en-GB" sz="2800" dirty="0" smtClean="0"/>
              <a:t>plum.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smtClean="0"/>
              <a:t>Victoria;</a:t>
            </a:r>
          </a:p>
          <a:p>
            <a:r>
              <a:rPr lang="en-US" sz="2800" dirty="0" smtClean="0"/>
              <a:t>Opal;</a:t>
            </a:r>
          </a:p>
          <a:p>
            <a:r>
              <a:rPr lang="en-US" sz="2800" dirty="0" smtClean="0"/>
              <a:t>Czar.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0" y="1696597"/>
            <a:ext cx="3712685" cy="3712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580" y="4117770"/>
            <a:ext cx="2663193" cy="20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Plums can </a:t>
            </a:r>
            <a:r>
              <a:rPr lang="en-GB" sz="2800" dirty="0" smtClean="0"/>
              <a:t>be eaten raw – just wash first and remove the stone.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Plums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270" y="4063293"/>
            <a:ext cx="2964260" cy="1978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269" y="1923798"/>
            <a:ext cx="2964260" cy="197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9" r="16159"/>
          <a:stretch/>
        </p:blipFill>
        <p:spPr>
          <a:xfrm>
            <a:off x="5332163" y="2780414"/>
            <a:ext cx="3408239" cy="35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Peaches and cherries are similar to plums.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all have a hard ‘stone’ in the middle.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0" t="10983" r="5307" b="9880"/>
          <a:stretch/>
        </p:blipFill>
        <p:spPr>
          <a:xfrm>
            <a:off x="5629275" y="1443039"/>
            <a:ext cx="4100512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 r="30339"/>
          <a:stretch/>
        </p:blipFill>
        <p:spPr>
          <a:xfrm>
            <a:off x="9238478" y="3972536"/>
            <a:ext cx="2431108" cy="21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4866643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Plums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900244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6545" y="4959884"/>
            <a:ext cx="2809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plums.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275495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657" y="2344467"/>
            <a:ext cx="2663193" cy="2053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545" y="2421616"/>
            <a:ext cx="2964260" cy="1976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56" y="2421616"/>
            <a:ext cx="2964260" cy="19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C90E35-A9C6-4899-9972-712E5696B45B}">
  <ds:schemaRefs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FFC12F-368A-49B8-92F9-6057E997F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2CF64F-1598-433B-800A-001094B9A6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Plums</vt:lpstr>
      <vt:lpstr>What are these?</vt:lpstr>
      <vt:lpstr>What are these?</vt:lpstr>
      <vt:lpstr>Where do plums come from? </vt:lpstr>
      <vt:lpstr>Where do plums come from? </vt:lpstr>
      <vt:lpstr>Plum types</vt:lpstr>
      <vt:lpstr>Dishes</vt:lpstr>
      <vt:lpstr>Similar</vt:lpstr>
      <vt:lpstr>Summary</vt:lpstr>
      <vt:lpstr>Do you like plums?</vt:lpstr>
      <vt:lpstr>Plums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43</cp:revision>
  <dcterms:created xsi:type="dcterms:W3CDTF">2018-10-10T09:22:08Z</dcterms:created>
  <dcterms:modified xsi:type="dcterms:W3CDTF">2021-01-19T14:08:43Z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