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2" r:id="rId10"/>
    <p:sldId id="263" r:id="rId11"/>
    <p:sldId id="267" r:id="rId12"/>
    <p:sldId id="268" r:id="rId13"/>
    <p:sldId id="270" r:id="rId14"/>
    <p:sldId id="269" r:id="rId15"/>
    <p:sldId id="266" r:id="rId16"/>
    <p:sldId id="265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73" d="100"/>
          <a:sy n="73" d="100"/>
        </p:scale>
        <p:origin x="6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Raspberries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you like raspberries?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641" y="2283798"/>
            <a:ext cx="5940422" cy="396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Raspberries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these?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09149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These are raspberries.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GB" sz="2800" dirty="0" smtClean="0"/>
              <a:t>Raspberries</a:t>
            </a:r>
            <a:r>
              <a:rPr lang="en-US" sz="2800" dirty="0" smtClean="0"/>
              <a:t> are a fruit.</a:t>
            </a:r>
            <a:endParaRPr lang="en-GB" sz="2800" dirty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782" y="2123234"/>
            <a:ext cx="6612144" cy="389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are these?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They all use raspberries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226" y="2904608"/>
            <a:ext cx="2559309" cy="2557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070" y="3662070"/>
            <a:ext cx="2492156" cy="1661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39" y="3486107"/>
            <a:ext cx="2809301" cy="1872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0335" y="3486107"/>
            <a:ext cx="2637984" cy="21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do </a:t>
            </a:r>
            <a:r>
              <a:rPr lang="en-GB" sz="3600" dirty="0"/>
              <a:t>raspberries</a:t>
            </a:r>
            <a:r>
              <a:rPr lang="en-GB" dirty="0" smtClean="0"/>
              <a:t>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Raspberries grow in the UK.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Raspberries are from a plant.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They grow </a:t>
            </a:r>
            <a:r>
              <a:rPr lang="en-GB" sz="2800" dirty="0" smtClean="0"/>
              <a:t>above the ground.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Raspberries contain small seeds.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978" y="2571092"/>
            <a:ext cx="5015935" cy="33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do </a:t>
            </a:r>
            <a:r>
              <a:rPr lang="en-GB" sz="3600" dirty="0"/>
              <a:t>raspberries</a:t>
            </a:r>
            <a:r>
              <a:rPr lang="en-GB" dirty="0" smtClean="0"/>
              <a:t>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612092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Raspberries are picked when they are ready (ripe).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Have </a:t>
            </a:r>
            <a:r>
              <a:rPr lang="en-GB" sz="2800" dirty="0"/>
              <a:t>you seen raspberries growing before?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373" y="2571092"/>
            <a:ext cx="5103105" cy="340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512" y="2425519"/>
            <a:ext cx="6612144" cy="3891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Raspberries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23152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Raspberries </a:t>
            </a:r>
            <a:r>
              <a:rPr lang="en-GB" sz="2800" dirty="0"/>
              <a:t>can </a:t>
            </a:r>
            <a:r>
              <a:rPr lang="en-GB" sz="2800" dirty="0" smtClean="0"/>
              <a:t>be purchased: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resh;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rozen;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anned.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10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Dishes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27693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Raspberries </a:t>
            </a:r>
            <a:r>
              <a:rPr lang="en-GB" sz="2800" dirty="0"/>
              <a:t>can </a:t>
            </a:r>
            <a:r>
              <a:rPr lang="en-GB" sz="2800" dirty="0" smtClean="0"/>
              <a:t>be eaten raw – just wash first.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/>
              <a:t>R</a:t>
            </a:r>
            <a:r>
              <a:rPr lang="en-GB" sz="2800" dirty="0" smtClean="0"/>
              <a:t>aspberries </a:t>
            </a:r>
            <a:r>
              <a:rPr lang="en-GB" sz="2800" dirty="0"/>
              <a:t>can be used in lots of </a:t>
            </a:r>
            <a:r>
              <a:rPr lang="en-GB" sz="2800" dirty="0" smtClean="0"/>
              <a:t>dishes.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452" y="3704160"/>
            <a:ext cx="2559309" cy="2557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074" y="4371092"/>
            <a:ext cx="2492156" cy="1661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460" y="1697545"/>
            <a:ext cx="2809301" cy="1872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9648" y="1650233"/>
            <a:ext cx="2637984" cy="21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Similar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27693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Blackberries, strawberries and blueberries are similar to raspberries.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They are all known as ‘berries’ (a fruit).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199" y="1631910"/>
            <a:ext cx="3676650" cy="245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637" y="4484537"/>
            <a:ext cx="3048000" cy="2033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510" y="3797629"/>
            <a:ext cx="3322540" cy="23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724" y="2401463"/>
            <a:ext cx="3181100" cy="1872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696502" y="3078990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03855" y="4290484"/>
            <a:ext cx="3660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Raspberries are grown for our food.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2606" y="4338149"/>
            <a:ext cx="255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Raspberries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13735" y="4410865"/>
            <a:ext cx="2851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Lots of dishes use raspberries.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741451" y="2957255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735" y="2339476"/>
            <a:ext cx="2809301" cy="18728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18" y="2368984"/>
            <a:ext cx="2792522" cy="18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BBC411-4347-4F0A-87F7-A41C90FC415D}">
  <ds:schemaRefs>
    <ds:schemaRef ds:uri="c53071f4-7f44-43fd-895c-8e7b6a3746b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ad97cfe-a968-427f-b02b-893e6ba0355a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0E5C743-3B65-46EC-AE54-DC41510A5E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5202D6-AA86-4F72-987D-2D47304824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161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Office Theme</vt:lpstr>
      <vt:lpstr>Custom Design</vt:lpstr>
      <vt:lpstr>1_Custom Design</vt:lpstr>
      <vt:lpstr>3_Custom Design</vt:lpstr>
      <vt:lpstr>Raspberries</vt:lpstr>
      <vt:lpstr>What are these?</vt:lpstr>
      <vt:lpstr>What are these?</vt:lpstr>
      <vt:lpstr>Where do raspberries come from? </vt:lpstr>
      <vt:lpstr>Where do raspberries come from? </vt:lpstr>
      <vt:lpstr>Raspberries</vt:lpstr>
      <vt:lpstr>Dishes</vt:lpstr>
      <vt:lpstr>Similar</vt:lpstr>
      <vt:lpstr>Summary</vt:lpstr>
      <vt:lpstr>Do you like raspberries?</vt:lpstr>
      <vt:lpstr>Raspberries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45</cp:revision>
  <dcterms:created xsi:type="dcterms:W3CDTF">2018-10-10T09:22:08Z</dcterms:created>
  <dcterms:modified xsi:type="dcterms:W3CDTF">2021-01-19T14:08:20Z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