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334" r:id="rId9"/>
    <p:sldId id="335" r:id="rId10"/>
    <p:sldId id="322" r:id="rId11"/>
    <p:sldId id="336" r:id="rId12"/>
    <p:sldId id="331" r:id="rId13"/>
    <p:sldId id="333" r:id="rId14"/>
    <p:sldId id="26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BFD4"/>
    <a:srgbClr val="584288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66" d="100"/>
          <a:sy n="66" d="100"/>
        </p:scale>
        <p:origin x="640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 numCol="1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B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6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Eggs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do these have in common?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091493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They all include egg.</a:t>
            </a:r>
            <a:endParaRPr lang="en-GB" sz="2800" dirty="0"/>
          </a:p>
          <a:p>
            <a:pPr marL="0" indent="0">
              <a:buNone/>
            </a:pPr>
            <a:endParaRPr lang="en-GB" sz="2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8105" y="3435667"/>
            <a:ext cx="2788920" cy="24993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3573" t="9715" r="32868" b="3974"/>
          <a:stretch/>
        </p:blipFill>
        <p:spPr>
          <a:xfrm>
            <a:off x="9707024" y="3186268"/>
            <a:ext cx="2364499" cy="23167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15022" y="3186268"/>
            <a:ext cx="3578204" cy="252979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17964" y="2988884"/>
            <a:ext cx="2713205" cy="298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Where do eggs come from?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487568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Eggs come from a hen.</a:t>
            </a:r>
            <a:endParaRPr lang="en-GB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Hens are reared to provide eggs.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GB" sz="2800" dirty="0" smtClean="0"/>
          </a:p>
        </p:txBody>
      </p:sp>
      <p:pic>
        <p:nvPicPr>
          <p:cNvPr id="6" name="Picture 5" descr="S:\Shared\EDUCATION TEAM FILES\Photographs Oct 2018 onwards\RB to file\broiler hen chicken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2890" b="6641"/>
          <a:stretch/>
        </p:blipFill>
        <p:spPr bwMode="auto">
          <a:xfrm flipH="1">
            <a:off x="7326775" y="2069487"/>
            <a:ext cx="4876800" cy="388729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S:\Shared\EDUCATION TEAM FILES\Photographs Oct 2018 onwards\shutterstock_110551913.jpg"/>
          <p:cNvPicPr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796" t="8799" r="6236" b="7589"/>
          <a:stretch/>
        </p:blipFill>
        <p:spPr bwMode="auto">
          <a:xfrm flipH="1">
            <a:off x="5034987" y="4377489"/>
            <a:ext cx="3071098" cy="208089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08748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563798"/>
            <a:ext cx="9128612" cy="720000"/>
          </a:xfrm>
        </p:spPr>
        <p:txBody>
          <a:bodyPr/>
          <a:lstStyle/>
          <a:p>
            <a:r>
              <a:rPr lang="en-GB" dirty="0" smtClean="0"/>
              <a:t>Where are the hens reared?</a:t>
            </a:r>
            <a:endParaRPr lang="en-GB" dirty="0"/>
          </a:p>
        </p:txBody>
      </p:sp>
      <p:pic>
        <p:nvPicPr>
          <p:cNvPr id="8" name="Picture 7" descr="S:\Shared\EDUCATION TEAM FILES\Photographs Oct 2018 onwards\shutterstock_414290485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86551" y="2549843"/>
            <a:ext cx="5192712" cy="337947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717174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Hens are reared on farms.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Hens lay the eggs.</a:t>
            </a:r>
            <a:endParaRPr lang="en-US" sz="2800" dirty="0"/>
          </a:p>
          <a:p>
            <a:pPr marL="0" indent="0">
              <a:buNone/>
            </a:pPr>
            <a:endParaRPr lang="en-GB" sz="2800" dirty="0" smtClean="0"/>
          </a:p>
        </p:txBody>
      </p:sp>
      <p:pic>
        <p:nvPicPr>
          <p:cNvPr id="10" name="Picture 9" descr="S:\Shared\EDUCATION TEAM FILES\Photographs Oct 2018 onwards\shutterstock_1103310314.jpg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27863" y="4486275"/>
            <a:ext cx="2729866" cy="18589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640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563798"/>
            <a:ext cx="9128612" cy="720000"/>
          </a:xfrm>
        </p:spPr>
        <p:txBody>
          <a:bodyPr/>
          <a:lstStyle/>
          <a:p>
            <a:r>
              <a:rPr lang="en-GB" dirty="0" smtClean="0"/>
              <a:t>Eggs in the UK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717174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13.1 billion eggs are eaten each year in the UK.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All UK eggs are stamped with the ‘lion’ mark – showing that they are safe to eat.</a:t>
            </a:r>
            <a:endParaRPr lang="en-US" sz="2800" dirty="0"/>
          </a:p>
          <a:p>
            <a:pPr marL="0" indent="0">
              <a:buNone/>
            </a:pPr>
            <a:endParaRPr lang="en-GB" sz="2800" dirty="0" smtClean="0"/>
          </a:p>
        </p:txBody>
      </p:sp>
      <p:pic>
        <p:nvPicPr>
          <p:cNvPr id="1026" name="Picture 2" descr="https://www.egginfo.co.uk/sites/default/files/styles/page_banner_image/public/chefs%20eggs%20low%20res_1.jpg?itok=Dq0hUbv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7852" b="26467"/>
          <a:stretch/>
        </p:blipFill>
        <p:spPr bwMode="auto">
          <a:xfrm>
            <a:off x="6875589" y="2353033"/>
            <a:ext cx="4986211" cy="3419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765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Meals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360920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Eggs </a:t>
            </a:r>
            <a:r>
              <a:rPr lang="en-GB" sz="2800" dirty="0"/>
              <a:t>can be used in lots of meals.</a:t>
            </a:r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13" name="Picture 12" descr="S:\Shared\EDUCATION TEAM FILES\Photographs Oct 2018 onwards\shutterstock_620144912.jpg"/>
          <p:cNvPicPr/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4800"/>
          <a:stretch/>
        </p:blipFill>
        <p:spPr bwMode="auto">
          <a:xfrm>
            <a:off x="9058276" y="3429001"/>
            <a:ext cx="2886074" cy="27420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Picture 14" descr="S:\Shared\EDUCATION TEAM FILES\Photographs Oct 2018 onwards\Medium size photos\Food and Drinks\Meat, Fish, Eggs, Tofu\Scrambled egg and toast.jpg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15318" y="3837833"/>
            <a:ext cx="3556457" cy="230540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3772" y="3657594"/>
            <a:ext cx="3578204" cy="252979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82451" y="1289785"/>
            <a:ext cx="3371551" cy="22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39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GB" dirty="0"/>
          </a:p>
        </p:txBody>
      </p:sp>
      <p:sp>
        <p:nvSpPr>
          <p:cNvPr id="5" name="Right Arrow 4"/>
          <p:cNvSpPr/>
          <p:nvPr/>
        </p:nvSpPr>
        <p:spPr>
          <a:xfrm>
            <a:off x="3783553" y="2754955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13846" y="4688360"/>
            <a:ext cx="33881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Hens are reared to provide eggs.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32606" y="4721961"/>
            <a:ext cx="2872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Eggs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66372" y="4721960"/>
            <a:ext cx="3074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Lots of meals are made with eggs.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505155" y="2754954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 descr="S:\Shared\EDUCATION TEAM FILES\Photographs Oct 2018 onwards\RB to file\broiler hen chicken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2890" b="6641"/>
          <a:stretch/>
        </p:blipFill>
        <p:spPr bwMode="auto">
          <a:xfrm>
            <a:off x="411416" y="2379351"/>
            <a:ext cx="3214688" cy="22134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Picture 13" descr="S:\Shared\EDUCATION TEAM FILES\Photographs Oct 2018 onwards\shutterstock_110551913.jpg"/>
          <p:cNvPicPr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796" t="8799" r="6236" b="7589"/>
          <a:stretch/>
        </p:blipFill>
        <p:spPr bwMode="auto">
          <a:xfrm>
            <a:off x="4853599" y="2219641"/>
            <a:ext cx="2547326" cy="208089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Picture 14" descr="S:\Shared\EDUCATION TEAM FILES\Photographs Oct 2018 onwards\shutterstock_620144912.jpg"/>
          <p:cNvPicPr/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4800"/>
          <a:stretch/>
        </p:blipFill>
        <p:spPr bwMode="auto">
          <a:xfrm>
            <a:off x="9017706" y="2283797"/>
            <a:ext cx="2371799" cy="243816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6049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Eggs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/>
              <a:t>For further information, go to:</a:t>
            </a:r>
          </a:p>
          <a:p>
            <a:pPr marL="0" indent="0" algn="ctr">
              <a:buNone/>
            </a:pPr>
            <a:r>
              <a:rPr lang="en-US" sz="3600" dirty="0"/>
              <a:t>www.foodafactoflife.org.uk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08008" y="5852160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90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B6BB31-248C-4C31-A8A2-3EC0A8657B2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B5974D-3726-41F1-AA1D-0A600BB65C6F}">
  <ds:schemaRefs>
    <ds:schemaRef ds:uri="ead97cfe-a968-427f-b02b-893e6ba0355a"/>
    <ds:schemaRef ds:uri="http://purl.org/dc/terms/"/>
    <ds:schemaRef ds:uri="c53071f4-7f44-43fd-895c-8e7b6a3746b0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F55C9D3-A220-4925-B3D9-E5DFF3950E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136</Words>
  <Application>Microsoft Office PowerPoint</Application>
  <PresentationFormat>Widescreen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Office Theme</vt:lpstr>
      <vt:lpstr>Custom Design</vt:lpstr>
      <vt:lpstr>1_Custom Design</vt:lpstr>
      <vt:lpstr>3_Custom Design</vt:lpstr>
      <vt:lpstr>Eggs</vt:lpstr>
      <vt:lpstr>What do these have in common?</vt:lpstr>
      <vt:lpstr>Where do eggs come from?</vt:lpstr>
      <vt:lpstr>Where are the hens reared?</vt:lpstr>
      <vt:lpstr>Eggs in the UK</vt:lpstr>
      <vt:lpstr>Meals</vt:lpstr>
      <vt:lpstr>Summary</vt:lpstr>
      <vt:lpstr>Eggs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58</cp:revision>
  <dcterms:created xsi:type="dcterms:W3CDTF">2018-10-10T09:22:08Z</dcterms:created>
  <dcterms:modified xsi:type="dcterms:W3CDTF">2021-02-02T14:34:32Z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