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1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949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Uses of eggs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9084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Eggs can be boiled, poached, fried or scrambled. 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1" y="3484103"/>
            <a:ext cx="3318865" cy="2974283"/>
          </a:xfrm>
          <a:prstGeom prst="rect">
            <a:avLst/>
          </a:prstGeom>
        </p:spPr>
      </p:pic>
      <p:pic>
        <p:nvPicPr>
          <p:cNvPr id="11" name="Picture 10" descr="S:\Shared\EDUCATION TEAM FILES\Photographs Oct 2018 onwards\Medium size photos\Food and Drinks\Meat, Fish, Eggs, Tofu\Scrambled egg and toast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890" y="3818542"/>
            <a:ext cx="3556457" cy="230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67" y="3484103"/>
            <a:ext cx="2053679" cy="28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Uses of eggs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60920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white of an egg can be whisked to make a foam.</a:t>
            </a:r>
          </a:p>
          <a:p>
            <a:pPr marL="0" indent="0">
              <a:buNone/>
            </a:pPr>
            <a:r>
              <a:rPr lang="en-US" sz="2800" dirty="0" smtClean="0"/>
              <a:t>This can be used to make meringues. 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13" y="1563798"/>
            <a:ext cx="3195601" cy="239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2" t="17641" r="13900" b="10154"/>
          <a:stretch/>
        </p:blipFill>
        <p:spPr>
          <a:xfrm>
            <a:off x="7607744" y="4149969"/>
            <a:ext cx="3421328" cy="23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Uses of eggs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6092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Eggs are used to make omelettes and quiches – where the egg sets.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3" name="Picture 12" descr="S:\Shared\EDUCATION TEAM FILES\Photographs Oct 2018 onwards\shutterstock_620144912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0"/>
          <a:stretch/>
        </p:blipFill>
        <p:spPr bwMode="auto">
          <a:xfrm>
            <a:off x="8468751" y="2283798"/>
            <a:ext cx="3243058" cy="2949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477" y="3923392"/>
            <a:ext cx="3371551" cy="22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Uses of eggs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5136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Eggs are used to make cakes, which helps the mixture to rise. 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219" y="1563798"/>
            <a:ext cx="4166030" cy="45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783553" y="27549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3846" y="4688360"/>
            <a:ext cx="3388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Hens are reared to provide eggs.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2606" y="4721961"/>
            <a:ext cx="287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6372" y="4721960"/>
            <a:ext cx="3074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meals are made with eggs.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2754954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S:\Shared\EDUCATION TEAM FILES\Photographs Oct 2018 onwards\RB to file\broiler hen chicke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90" b="6641"/>
          <a:stretch/>
        </p:blipFill>
        <p:spPr bwMode="auto">
          <a:xfrm>
            <a:off x="411416" y="2379351"/>
            <a:ext cx="3214688" cy="2213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S:\Shared\EDUCATION TEAM FILES\Photographs Oct 2018 onwards\shutterstock_110551913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6" t="8799" r="6236" b="7589"/>
          <a:stretch/>
        </p:blipFill>
        <p:spPr bwMode="auto">
          <a:xfrm>
            <a:off x="4853599" y="2219641"/>
            <a:ext cx="2547326" cy="2080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S:\Shared\EDUCATION TEAM FILES\Photographs Oct 2018 onwards\shutterstock_62014491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0"/>
          <a:stretch/>
        </p:blipFill>
        <p:spPr bwMode="auto">
          <a:xfrm>
            <a:off x="9017706" y="2283797"/>
            <a:ext cx="2371799" cy="2438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57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377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these have in common?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include egg.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05" y="3435667"/>
            <a:ext cx="2788920" cy="2499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73" t="9715" r="32868" b="3974"/>
          <a:stretch/>
        </p:blipFill>
        <p:spPr>
          <a:xfrm>
            <a:off x="9707024" y="3186268"/>
            <a:ext cx="2364499" cy="231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022" y="3186268"/>
            <a:ext cx="3578204" cy="2529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964" y="2988884"/>
            <a:ext cx="2713205" cy="29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 eggs come from?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6436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Eggs come from a hen.</a:t>
            </a:r>
            <a:endParaRPr lang="en-GB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Hens are reared in three different ways to provide eggs in the UK.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6" name="Picture 5" descr="S:\Shared\EDUCATION TEAM FILES\Photographs Oct 2018 onwards\RB to file\broiler hen chicke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90" b="6641"/>
          <a:stretch/>
        </p:blipFill>
        <p:spPr bwMode="auto">
          <a:xfrm flipH="1">
            <a:off x="7801337" y="1768545"/>
            <a:ext cx="4197631" cy="38872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S:\Shared\EDUCATION TEAM FILES\Photographs Oct 2018 onwards\shutterstock_110551913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6" t="8799" r="6236" b="7589"/>
          <a:stretch/>
        </p:blipFill>
        <p:spPr bwMode="auto">
          <a:xfrm>
            <a:off x="6254136" y="4187337"/>
            <a:ext cx="2547326" cy="2080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3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 smtClean="0"/>
              <a:t>Enriched colony cage egg production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1717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Between 40-80 hens share an enriched colony cage. </a:t>
            </a:r>
          </a:p>
          <a:p>
            <a:pPr marL="0" indent="0">
              <a:buNone/>
            </a:pPr>
            <a:r>
              <a:rPr lang="en-US" sz="2800" dirty="0" smtClean="0"/>
              <a:t>The space allows the bird to perch, lay their eggs and scratch.</a:t>
            </a:r>
          </a:p>
          <a:p>
            <a:pPr marL="0" indent="0">
              <a:buNone/>
            </a:pPr>
            <a:r>
              <a:rPr lang="en-US" sz="2800" dirty="0" smtClean="0"/>
              <a:t>Food and water is provided, and the temperate and light is controlled. </a:t>
            </a:r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061" y="2571092"/>
            <a:ext cx="5148708" cy="34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 smtClean="0"/>
              <a:t>Barn egg production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1717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Hens are able to move freely around the barn.</a:t>
            </a:r>
          </a:p>
          <a:p>
            <a:pPr marL="0" indent="0">
              <a:buNone/>
            </a:pPr>
            <a:r>
              <a:rPr lang="en-US" sz="2800" dirty="0" smtClean="0"/>
              <a:t>There are nest boxes and perches for the hens.</a:t>
            </a:r>
          </a:p>
          <a:p>
            <a:pPr marL="0" indent="0">
              <a:buNone/>
            </a:pPr>
            <a:r>
              <a:rPr lang="en-US" sz="2800" dirty="0"/>
              <a:t>Food and water is </a:t>
            </a:r>
            <a:r>
              <a:rPr lang="en-US" sz="2800" dirty="0" smtClean="0"/>
              <a:t>provided, </a:t>
            </a:r>
            <a:r>
              <a:rPr lang="en-US" sz="2800" dirty="0"/>
              <a:t>and the temperate and light is controlled.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270" y="2377440"/>
            <a:ext cx="4736100" cy="3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 smtClean="0"/>
              <a:t>Free range egg production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1717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Hens live in large barns and have access to the outside at all times.</a:t>
            </a:r>
          </a:p>
          <a:p>
            <a:pPr marL="0" indent="0">
              <a:buNone/>
            </a:pPr>
            <a:r>
              <a:rPr lang="en-US" sz="2800" dirty="0"/>
              <a:t>There are nest boxes and perches for the </a:t>
            </a:r>
            <a:r>
              <a:rPr lang="en-US" sz="2800" dirty="0" smtClean="0"/>
              <a:t>hens in the barns.</a:t>
            </a:r>
            <a:endParaRPr lang="en-US" sz="2800" dirty="0"/>
          </a:p>
          <a:p>
            <a:pPr marL="0" indent="0">
              <a:buNone/>
            </a:pPr>
            <a:r>
              <a:rPr lang="en-GB" sz="2800" dirty="0" smtClean="0"/>
              <a:t>Around one-third </a:t>
            </a:r>
            <a:r>
              <a:rPr lang="en-GB" sz="2800" dirty="0"/>
              <a:t>of the </a:t>
            </a:r>
            <a:r>
              <a:rPr lang="en-GB" sz="2800" dirty="0" smtClean="0"/>
              <a:t>ground is </a:t>
            </a:r>
            <a:r>
              <a:rPr lang="en-GB" sz="2800" dirty="0"/>
              <a:t>used for scratching and dust </a:t>
            </a:r>
            <a:r>
              <a:rPr lang="en-GB" sz="2800" dirty="0" smtClean="0"/>
              <a:t>bathing.</a:t>
            </a:r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057" y="2571092"/>
            <a:ext cx="5117846" cy="33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 smtClean="0"/>
              <a:t>Eggs in the UK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1717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13.1 billion eggs are eaten each year in the UK.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90% of UK eggs are stamped with the ‘lion’ mark – showing that they are safe to eat.</a:t>
            </a:r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1026" name="Picture 2" descr="https://www.egginfo.co.uk/sites/default/files/styles/page_banner_image/public/chefs%20eggs%20low%20res_1.jpg?itok=Dq0hUbv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52" b="26467"/>
          <a:stretch/>
        </p:blipFill>
        <p:spPr bwMode="auto">
          <a:xfrm>
            <a:off x="6875589" y="2353033"/>
            <a:ext cx="4986211" cy="34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 smtClean="0"/>
              <a:t>Eggs sizes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6153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Eggs are sold in four different sizes:</a:t>
            </a:r>
          </a:p>
          <a:p>
            <a:r>
              <a:rPr lang="en-US" sz="2800" dirty="0" smtClean="0"/>
              <a:t>Very large (73g +)</a:t>
            </a:r>
          </a:p>
          <a:p>
            <a:r>
              <a:rPr lang="en-US" sz="2800" dirty="0" smtClean="0"/>
              <a:t>Large (63-73g)</a:t>
            </a:r>
          </a:p>
          <a:p>
            <a:r>
              <a:rPr lang="en-US" sz="2800" dirty="0" smtClean="0"/>
              <a:t>Medium (53-63g)</a:t>
            </a:r>
          </a:p>
          <a:p>
            <a:r>
              <a:rPr lang="en-US" sz="2800" dirty="0" smtClean="0"/>
              <a:t>Small (53g + under)</a:t>
            </a:r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2050" name="Picture 2" descr="https://www.egginfo.co.uk/sites/default/files/styles/page_banner_image/public/three%20eggs%20low%20res-min.jpg?itok=3qvOXnA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22" b="20723"/>
          <a:stretch/>
        </p:blipFill>
        <p:spPr bwMode="auto">
          <a:xfrm>
            <a:off x="9413507" y="2351175"/>
            <a:ext cx="2305511" cy="24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7519" y="5284269"/>
            <a:ext cx="886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Hens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naturally lay a range of sized eggs as they get older. Mixed weight boxes are now available which contain different sized eggs.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 smtClean="0"/>
              <a:t>Parts of an egg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629" y="2377930"/>
            <a:ext cx="4448154" cy="3986323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6153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Eggs have three main parts: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567495" y="3576774"/>
            <a:ext cx="3545391" cy="572812"/>
            <a:chOff x="4567495" y="3576774"/>
            <a:chExt cx="3545391" cy="572812"/>
          </a:xfrm>
          <a:solidFill>
            <a:srgbClr val="BF5150"/>
          </a:solidFill>
        </p:grpSpPr>
        <p:sp>
          <p:nvSpPr>
            <p:cNvPr id="3" name="Rounded Rectangle 2"/>
            <p:cNvSpPr/>
            <p:nvPr/>
          </p:nvSpPr>
          <p:spPr>
            <a:xfrm>
              <a:off x="4567495" y="3624069"/>
              <a:ext cx="2049517" cy="525517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Shell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410197" y="3576774"/>
              <a:ext cx="1702689" cy="262759"/>
            </a:xfrm>
            <a:prstGeom prst="straightConnector1">
              <a:avLst/>
            </a:prstGeom>
            <a:grpFill/>
            <a:ln w="38100">
              <a:solidFill>
                <a:srgbClr val="BF51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294943" y="1497196"/>
            <a:ext cx="2049517" cy="1507224"/>
            <a:chOff x="7294943" y="1497196"/>
            <a:chExt cx="2049517" cy="1507224"/>
          </a:xfrm>
          <a:solidFill>
            <a:srgbClr val="BF5150"/>
          </a:solidFill>
        </p:grpSpPr>
        <p:sp>
          <p:nvSpPr>
            <p:cNvPr id="6" name="Rounded Rectangle 5"/>
            <p:cNvSpPr/>
            <p:nvPr/>
          </p:nvSpPr>
          <p:spPr>
            <a:xfrm>
              <a:off x="7294943" y="1497196"/>
              <a:ext cx="2049517" cy="525517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BF5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Yolk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249646" y="1938401"/>
              <a:ext cx="442060" cy="1066019"/>
            </a:xfrm>
            <a:prstGeom prst="straightConnector1">
              <a:avLst/>
            </a:prstGeom>
            <a:grpFill/>
            <a:ln w="38100">
              <a:solidFill>
                <a:srgbClr val="BF51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252482" y="3098552"/>
            <a:ext cx="2731589" cy="525517"/>
            <a:chOff x="9252482" y="3098552"/>
            <a:chExt cx="2731589" cy="525517"/>
          </a:xfrm>
          <a:solidFill>
            <a:srgbClr val="BF5150"/>
          </a:solidFill>
        </p:grpSpPr>
        <p:sp>
          <p:nvSpPr>
            <p:cNvPr id="7" name="Rounded Rectangle 6"/>
            <p:cNvSpPr/>
            <p:nvPr/>
          </p:nvSpPr>
          <p:spPr>
            <a:xfrm>
              <a:off x="9934554" y="3098552"/>
              <a:ext cx="2049517" cy="525517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BF5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White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9252482" y="3120880"/>
              <a:ext cx="760538" cy="186479"/>
            </a:xfrm>
            <a:prstGeom prst="straightConnector1">
              <a:avLst/>
            </a:prstGeom>
            <a:grpFill/>
            <a:ln w="38100">
              <a:solidFill>
                <a:srgbClr val="BF51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5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E97F81-E26C-4C48-A48E-9A80C461B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6A6226-7D25-4656-A95F-08453A7882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F1DDA0-AA0E-49EE-A836-13940808B82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382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1_Custom Design</vt:lpstr>
      <vt:lpstr>3_Custom Design</vt:lpstr>
      <vt:lpstr>Eggs</vt:lpstr>
      <vt:lpstr>What do these have in common?</vt:lpstr>
      <vt:lpstr>Where do eggs come from?</vt:lpstr>
      <vt:lpstr>Enriched colony cage egg production</vt:lpstr>
      <vt:lpstr>Barn egg production</vt:lpstr>
      <vt:lpstr>Free range egg production</vt:lpstr>
      <vt:lpstr>Eggs in the UK</vt:lpstr>
      <vt:lpstr>Eggs sizes</vt:lpstr>
      <vt:lpstr>Parts of an egg</vt:lpstr>
      <vt:lpstr>Uses of eggs</vt:lpstr>
      <vt:lpstr>Uses of eggs</vt:lpstr>
      <vt:lpstr>Uses of eggs</vt:lpstr>
      <vt:lpstr>Uses of eggs</vt:lpstr>
      <vt:lpstr>Summary</vt:lpstr>
      <vt:lpstr>Eggs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35</cp:revision>
  <dcterms:created xsi:type="dcterms:W3CDTF">2018-10-10T09:22:08Z</dcterms:created>
  <dcterms:modified xsi:type="dcterms:W3CDTF">2021-02-02T14:41:42Z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